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8" r:id="rId4"/>
    <p:sldId id="261" r:id="rId5"/>
    <p:sldId id="266" r:id="rId6"/>
    <p:sldId id="270" r:id="rId7"/>
    <p:sldId id="272" r:id="rId8"/>
    <p:sldId id="271" r:id="rId9"/>
    <p:sldId id="265" r:id="rId10"/>
    <p:sldId id="262" r:id="rId11"/>
  </p:sldIdLst>
  <p:sldSz cx="9144000" cy="6858000" type="screen4x3"/>
  <p:notesSz cx="7102475" cy="9388475"/>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24" autoAdjust="0"/>
  </p:normalViewPr>
  <p:slideViewPr>
    <p:cSldViewPr>
      <p:cViewPr varScale="1">
        <p:scale>
          <a:sx n="70" d="100"/>
          <a:sy n="70" d="100"/>
        </p:scale>
        <p:origin x="1218" y="6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ea typeface="Microsoft YaHei" charset="-122"/>
              </a:defRPr>
            </a:lvl1pPr>
          </a:lstStyle>
          <a:p>
            <a:pPr>
              <a:defRPr/>
            </a:pPr>
            <a:endParaRPr lang="es-ES" dirty="0"/>
          </a:p>
        </p:txBody>
      </p:sp>
      <p:sp>
        <p:nvSpPr>
          <p:cNvPr id="3" name="2 Marcador de fecha"/>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ea typeface="Microsoft YaHei" charset="-122"/>
              </a:defRPr>
            </a:lvl1pPr>
          </a:lstStyle>
          <a:p>
            <a:pPr>
              <a:defRPr/>
            </a:pPr>
            <a:fld id="{31695E99-8389-4064-991F-6A6ADFF71789}" type="datetimeFigureOut">
              <a:rPr lang="es-ES"/>
              <a:pPr>
                <a:defRPr/>
              </a:pPr>
              <a:t>14/02/2019</a:t>
            </a:fld>
            <a:endParaRPr lang="es-ES" dirty="0"/>
          </a:p>
        </p:txBody>
      </p:sp>
      <p:sp>
        <p:nvSpPr>
          <p:cNvPr id="4" name="3 Marcador de pie de página"/>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ea typeface="Microsoft YaHei" charset="-122"/>
              </a:defRPr>
            </a:lvl1pPr>
          </a:lstStyle>
          <a:p>
            <a:pPr>
              <a:defRPr/>
            </a:pPr>
            <a:endParaRPr lang="es-ES" dirty="0"/>
          </a:p>
        </p:txBody>
      </p:sp>
      <p:sp>
        <p:nvSpPr>
          <p:cNvPr id="5" name="4 Marcador de número de diapositiva"/>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ea typeface="Microsoft YaHei" charset="-122"/>
              </a:defRPr>
            </a:lvl1pPr>
          </a:lstStyle>
          <a:p>
            <a:pPr>
              <a:defRPr/>
            </a:pPr>
            <a:fld id="{501AE643-3BF1-40C6-9827-F40A17BA41AE}" type="slidenum">
              <a:rPr lang="es-ES"/>
              <a:pPr>
                <a:defRPr/>
              </a:pPr>
              <a:t>‹Nº›</a:t>
            </a:fld>
            <a:endParaRPr lang="es-ES" dirty="0"/>
          </a:p>
        </p:txBody>
      </p:sp>
    </p:spTree>
    <p:extLst>
      <p:ext uri="{BB962C8B-B14F-4D97-AF65-F5344CB8AC3E}">
        <p14:creationId xmlns:p14="http://schemas.microsoft.com/office/powerpoint/2010/main" val="4174020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0" y="0"/>
            <a:ext cx="7102475" cy="9388475"/>
          </a:xfrm>
          <a:prstGeom prst="roundRect">
            <a:avLst>
              <a:gd name="adj" fmla="val 19"/>
            </a:avLst>
          </a:prstGeom>
          <a:solidFill>
            <a:srgbClr val="FFFFFF"/>
          </a:solidFill>
          <a:ln w="9360" cap="sq">
            <a:noFill/>
            <a:miter lim="800000"/>
            <a:headEnd/>
            <a:tailEnd/>
          </a:ln>
        </p:spPr>
        <p:txBody>
          <a:bodyPr wrap="none" anchor="ctr"/>
          <a:lstStyle/>
          <a:p>
            <a:endParaRPr lang="es-ES" dirty="0"/>
          </a:p>
        </p:txBody>
      </p:sp>
      <p:sp>
        <p:nvSpPr>
          <p:cNvPr id="20483" name="AutoShape 2"/>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4" name="AutoShape 3"/>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5" name="AutoShape 4"/>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6" name="AutoShape 5"/>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7" name="AutoShape 6"/>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8" name="AutoShape 7"/>
          <p:cNvSpPr>
            <a:spLocks noChangeArrowheads="1"/>
          </p:cNvSpPr>
          <p:nvPr/>
        </p:nvSpPr>
        <p:spPr bwMode="auto">
          <a:xfrm>
            <a:off x="0" y="0"/>
            <a:ext cx="7102475" cy="9388475"/>
          </a:xfrm>
          <a:prstGeom prst="roundRect">
            <a:avLst>
              <a:gd name="adj" fmla="val 19"/>
            </a:avLst>
          </a:prstGeom>
          <a:solidFill>
            <a:srgbClr val="FFFFFF"/>
          </a:solidFill>
          <a:ln w="9525">
            <a:noFill/>
            <a:round/>
            <a:headEnd/>
            <a:tailEnd/>
          </a:ln>
        </p:spPr>
        <p:txBody>
          <a:bodyPr wrap="none" anchor="ctr"/>
          <a:lstStyle/>
          <a:p>
            <a:endParaRPr lang="es-ES" dirty="0"/>
          </a:p>
        </p:txBody>
      </p:sp>
      <p:sp>
        <p:nvSpPr>
          <p:cNvPr id="20489" name="Text Box 8"/>
          <p:cNvSpPr txBox="1">
            <a:spLocks noChangeArrowheads="1"/>
          </p:cNvSpPr>
          <p:nvPr/>
        </p:nvSpPr>
        <p:spPr bwMode="auto">
          <a:xfrm>
            <a:off x="0" y="0"/>
            <a:ext cx="3078163" cy="468313"/>
          </a:xfrm>
          <a:prstGeom prst="rect">
            <a:avLst/>
          </a:prstGeom>
          <a:noFill/>
          <a:ln w="9525">
            <a:noFill/>
            <a:round/>
            <a:headEnd/>
            <a:tailEnd/>
          </a:ln>
        </p:spPr>
        <p:txBody>
          <a:bodyPr wrap="none" anchor="ctr"/>
          <a:lstStyle/>
          <a:p>
            <a:endParaRPr lang="es-ES" dirty="0"/>
          </a:p>
        </p:txBody>
      </p:sp>
      <p:sp>
        <p:nvSpPr>
          <p:cNvPr id="20490" name="Text Box 9"/>
          <p:cNvSpPr txBox="1">
            <a:spLocks noChangeArrowheads="1"/>
          </p:cNvSpPr>
          <p:nvPr/>
        </p:nvSpPr>
        <p:spPr bwMode="auto">
          <a:xfrm>
            <a:off x="4022725" y="0"/>
            <a:ext cx="3078163" cy="468313"/>
          </a:xfrm>
          <a:prstGeom prst="rect">
            <a:avLst/>
          </a:prstGeom>
          <a:noFill/>
          <a:ln w="9525">
            <a:noFill/>
            <a:round/>
            <a:headEnd/>
            <a:tailEnd/>
          </a:ln>
        </p:spPr>
        <p:txBody>
          <a:bodyPr wrap="none" anchor="ctr"/>
          <a:lstStyle/>
          <a:p>
            <a:endParaRPr lang="es-ES" dirty="0"/>
          </a:p>
        </p:txBody>
      </p:sp>
      <p:sp>
        <p:nvSpPr>
          <p:cNvPr id="20491" name="Rectangle 10"/>
          <p:cNvSpPr>
            <a:spLocks noGrp="1" noRot="1" noChangeAspect="1" noChangeArrowheads="1"/>
          </p:cNvSpPr>
          <p:nvPr>
            <p:ph type="sldImg"/>
          </p:nvPr>
        </p:nvSpPr>
        <p:spPr bwMode="auto">
          <a:xfrm>
            <a:off x="1203325" y="704850"/>
            <a:ext cx="4684713" cy="3509963"/>
          </a:xfrm>
          <a:prstGeom prst="rect">
            <a:avLst/>
          </a:prstGeom>
          <a:noFill/>
          <a:ln w="9360" cap="sq">
            <a:solidFill>
              <a:srgbClr val="000000"/>
            </a:solidFill>
            <a:miter lim="800000"/>
            <a:headEnd/>
            <a:tailEnd/>
          </a:ln>
        </p:spPr>
      </p:sp>
      <p:sp>
        <p:nvSpPr>
          <p:cNvPr id="2059" name="Rectangle 11"/>
          <p:cNvSpPr>
            <a:spLocks noGrp="1" noChangeArrowheads="1"/>
          </p:cNvSpPr>
          <p:nvPr>
            <p:ph type="body"/>
          </p:nvPr>
        </p:nvSpPr>
        <p:spPr bwMode="auto">
          <a:xfrm>
            <a:off x="709613" y="4459288"/>
            <a:ext cx="5672137" cy="42132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s-ES" noProof="0" smtClean="0"/>
          </a:p>
        </p:txBody>
      </p:sp>
      <p:sp>
        <p:nvSpPr>
          <p:cNvPr id="20493" name="Text Box 12"/>
          <p:cNvSpPr txBox="1">
            <a:spLocks noChangeArrowheads="1"/>
          </p:cNvSpPr>
          <p:nvPr/>
        </p:nvSpPr>
        <p:spPr bwMode="auto">
          <a:xfrm>
            <a:off x="0" y="8916988"/>
            <a:ext cx="3078163" cy="469900"/>
          </a:xfrm>
          <a:prstGeom prst="rect">
            <a:avLst/>
          </a:prstGeom>
          <a:noFill/>
          <a:ln w="9525">
            <a:noFill/>
            <a:round/>
            <a:headEnd/>
            <a:tailEnd/>
          </a:ln>
        </p:spPr>
        <p:txBody>
          <a:bodyPr wrap="none" anchor="ctr"/>
          <a:lstStyle/>
          <a:p>
            <a:endParaRPr lang="es-ES" dirty="0"/>
          </a:p>
        </p:txBody>
      </p:sp>
      <p:sp>
        <p:nvSpPr>
          <p:cNvPr id="2061" name="Rectangle 13"/>
          <p:cNvSpPr>
            <a:spLocks noGrp="1" noChangeArrowheads="1"/>
          </p:cNvSpPr>
          <p:nvPr>
            <p:ph type="sldNum"/>
          </p:nvPr>
        </p:nvSpPr>
        <p:spPr bwMode="auto">
          <a:xfrm>
            <a:off x="4022725" y="8915400"/>
            <a:ext cx="3067050" cy="45878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icrosoft YaHei" charset="-122"/>
              </a:defRPr>
            </a:lvl1pPr>
          </a:lstStyle>
          <a:p>
            <a:pPr>
              <a:defRPr/>
            </a:pPr>
            <a:fld id="{0D17F802-34A6-4F1B-A3B2-737E6350F5C8}" type="slidenum">
              <a:rPr lang="es-AR"/>
              <a:pPr>
                <a:defRPr/>
              </a:pPr>
              <a:t>‹Nº›</a:t>
            </a:fld>
            <a:endParaRPr lang="es-AR" dirty="0"/>
          </a:p>
        </p:txBody>
      </p:sp>
    </p:spTree>
    <p:extLst>
      <p:ext uri="{BB962C8B-B14F-4D97-AF65-F5344CB8AC3E}">
        <p14:creationId xmlns:p14="http://schemas.microsoft.com/office/powerpoint/2010/main" val="3253378419"/>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3"/>
          <p:cNvSpPr>
            <a:spLocks noGrp="1" noChangeArrowheads="1"/>
          </p:cNvSpPr>
          <p:nvPr>
            <p:ph type="sldNum" sz="quarter"/>
          </p:nvPr>
        </p:nvSpPr>
        <p:spPr>
          <a:noFill/>
          <a:ln/>
        </p:spPr>
        <p:txBody>
          <a:bodyPr/>
          <a:lstStyle/>
          <a:p>
            <a:fld id="{F1F1B226-F1D8-4AEC-ABB6-324B64647984}" type="slidenum">
              <a:rPr lang="es-AR" altLang="es-ES" smtClean="0">
                <a:ea typeface="Microsoft YaHei" pitchFamily="34" charset="-122"/>
              </a:rPr>
              <a:pPr/>
              <a:t>1</a:t>
            </a:fld>
            <a:endParaRPr lang="es-AR" altLang="es-ES" dirty="0" smtClean="0">
              <a:ea typeface="Microsoft YaHei" pitchFamily="34" charset="-122"/>
            </a:endParaRPr>
          </a:p>
        </p:txBody>
      </p:sp>
      <p:sp>
        <p:nvSpPr>
          <p:cNvPr id="21507" name="Text Box 1"/>
          <p:cNvSpPr txBox="1">
            <a:spLocks noChangeArrowheads="1"/>
          </p:cNvSpPr>
          <p:nvPr/>
        </p:nvSpPr>
        <p:spPr bwMode="auto">
          <a:xfrm>
            <a:off x="4022725" y="8915400"/>
            <a:ext cx="3070225" cy="461963"/>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EE744E4-44A4-4939-B38A-A3FC520159F5}"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AR" altLang="es-ES" sz="1200" dirty="0">
              <a:solidFill>
                <a:srgbClr val="000000"/>
              </a:solidFill>
            </a:endParaRPr>
          </a:p>
        </p:txBody>
      </p:sp>
      <p:sp>
        <p:nvSpPr>
          <p:cNvPr id="21508" name="Text Box 2"/>
          <p:cNvSpPr txBox="1">
            <a:spLocks noChangeArrowheads="1"/>
          </p:cNvSpPr>
          <p:nvPr/>
        </p:nvSpPr>
        <p:spPr bwMode="auto">
          <a:xfrm>
            <a:off x="4022725" y="8916988"/>
            <a:ext cx="3078163" cy="4699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57F193-89E5-4E65-B7AF-6106AF51FAE5}"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AR" altLang="es-ES" sz="1200" dirty="0">
              <a:solidFill>
                <a:srgbClr val="000000"/>
              </a:solidFill>
            </a:endParaRPr>
          </a:p>
        </p:txBody>
      </p:sp>
      <p:sp>
        <p:nvSpPr>
          <p:cNvPr id="21509" name="Rectangle 3"/>
          <p:cNvSpPr>
            <a:spLocks noGrp="1" noRot="1" noChangeAspect="1" noChangeArrowheads="1" noTextEdit="1"/>
          </p:cNvSpPr>
          <p:nvPr>
            <p:ph type="sldImg"/>
          </p:nvPr>
        </p:nvSpPr>
        <p:spPr>
          <a:xfrm>
            <a:off x="1203325" y="704850"/>
            <a:ext cx="4695825" cy="3521075"/>
          </a:xfrm>
          <a:solidFill>
            <a:srgbClr val="FFFFFF"/>
          </a:solidFill>
          <a:ln/>
        </p:spPr>
      </p:sp>
      <p:sp>
        <p:nvSpPr>
          <p:cNvPr id="21510" name="Rectangle 4"/>
          <p:cNvSpPr>
            <a:spLocks noGrp="1" noChangeArrowheads="1"/>
          </p:cNvSpPr>
          <p:nvPr>
            <p:ph type="body" idx="1"/>
          </p:nvPr>
        </p:nvSpPr>
        <p:spPr>
          <a:xfrm>
            <a:off x="709613" y="4459288"/>
            <a:ext cx="5683250" cy="4224337"/>
          </a:xfrm>
          <a:noFill/>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dirty="0" smtClean="0">
              <a:latin typeface="Arial" charset="0"/>
              <a:ea typeface="Microsoft YaHei" pitchFamily="34" charset="-122"/>
            </a:endParaRPr>
          </a:p>
        </p:txBody>
      </p:sp>
    </p:spTree>
    <p:extLst>
      <p:ext uri="{BB962C8B-B14F-4D97-AF65-F5344CB8AC3E}">
        <p14:creationId xmlns:p14="http://schemas.microsoft.com/office/powerpoint/2010/main" val="373577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3"/>
          <p:cNvSpPr>
            <a:spLocks noGrp="1" noChangeArrowheads="1"/>
          </p:cNvSpPr>
          <p:nvPr>
            <p:ph type="sldNum" sz="quarter"/>
          </p:nvPr>
        </p:nvSpPr>
        <p:spPr>
          <a:noFill/>
          <a:ln/>
        </p:spPr>
        <p:txBody>
          <a:bodyPr/>
          <a:lstStyle/>
          <a:p>
            <a:fld id="{A25B8EC1-60E8-4E8A-A63B-FF8BE04D1F94}" type="slidenum">
              <a:rPr lang="es-AR" altLang="es-ES" smtClean="0">
                <a:ea typeface="Microsoft YaHei" pitchFamily="34" charset="-122"/>
              </a:rPr>
              <a:pPr/>
              <a:t>3</a:t>
            </a:fld>
            <a:endParaRPr lang="es-AR" altLang="es-ES" dirty="0" smtClean="0">
              <a:ea typeface="Microsoft YaHei" pitchFamily="34" charset="-122"/>
            </a:endParaRPr>
          </a:p>
        </p:txBody>
      </p:sp>
      <p:sp>
        <p:nvSpPr>
          <p:cNvPr id="22531" name="Text Box 1"/>
          <p:cNvSpPr txBox="1">
            <a:spLocks noChangeArrowheads="1"/>
          </p:cNvSpPr>
          <p:nvPr/>
        </p:nvSpPr>
        <p:spPr bwMode="auto">
          <a:xfrm>
            <a:off x="4022725" y="8915400"/>
            <a:ext cx="3070225" cy="461963"/>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83979D5-2537-4439-904D-FD690F6AE450}"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s-AR" altLang="es-ES" sz="1200" dirty="0">
              <a:solidFill>
                <a:srgbClr val="000000"/>
              </a:solidFill>
            </a:endParaRPr>
          </a:p>
        </p:txBody>
      </p:sp>
      <p:sp>
        <p:nvSpPr>
          <p:cNvPr id="22532" name="Rectangle 2"/>
          <p:cNvSpPr>
            <a:spLocks noGrp="1" noRot="1" noChangeAspect="1" noChangeArrowheads="1" noTextEdit="1"/>
          </p:cNvSpPr>
          <p:nvPr>
            <p:ph type="sldImg"/>
          </p:nvPr>
        </p:nvSpPr>
        <p:spPr>
          <a:xfrm>
            <a:off x="1203325" y="704850"/>
            <a:ext cx="4695825" cy="3521075"/>
          </a:xfrm>
          <a:solidFill>
            <a:srgbClr val="FFFFFF"/>
          </a:solidFill>
          <a:ln/>
        </p:spPr>
      </p:sp>
      <p:sp>
        <p:nvSpPr>
          <p:cNvPr id="22533" name="Rectangle 3"/>
          <p:cNvSpPr>
            <a:spLocks noGrp="1" noChangeArrowheads="1"/>
          </p:cNvSpPr>
          <p:nvPr>
            <p:ph type="body" idx="1"/>
          </p:nvPr>
        </p:nvSpPr>
        <p:spPr>
          <a:xfrm>
            <a:off x="709613" y="4459288"/>
            <a:ext cx="5681662" cy="4222750"/>
          </a:xfrm>
          <a:noFill/>
          <a:ln/>
        </p:spPr>
        <p:txBody>
          <a:bodyPr wrap="none" anchor="ctr"/>
          <a:lstStyle/>
          <a:p>
            <a:endParaRPr lang="es-ES" altLang="es-ES" dirty="0" smtClean="0">
              <a:latin typeface="Times New Roman" pitchFamily="18" charset="0"/>
            </a:endParaRPr>
          </a:p>
        </p:txBody>
      </p:sp>
    </p:spTree>
    <p:extLst>
      <p:ext uri="{BB962C8B-B14F-4D97-AF65-F5344CB8AC3E}">
        <p14:creationId xmlns:p14="http://schemas.microsoft.com/office/powerpoint/2010/main" val="375136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3"/>
          <p:cNvSpPr>
            <a:spLocks noGrp="1" noChangeArrowheads="1"/>
          </p:cNvSpPr>
          <p:nvPr>
            <p:ph type="sldNum" sz="quarter"/>
          </p:nvPr>
        </p:nvSpPr>
        <p:spPr>
          <a:noFill/>
          <a:ln/>
        </p:spPr>
        <p:txBody>
          <a:bodyPr/>
          <a:lstStyle/>
          <a:p>
            <a:fld id="{68AC5872-EC41-4D89-953F-93AAAEB2717A}" type="slidenum">
              <a:rPr lang="es-AR" altLang="es-ES" smtClean="0">
                <a:ea typeface="Microsoft YaHei" pitchFamily="34" charset="-122"/>
              </a:rPr>
              <a:pPr/>
              <a:t>8</a:t>
            </a:fld>
            <a:endParaRPr lang="es-AR" altLang="es-ES" dirty="0" smtClean="0">
              <a:ea typeface="Microsoft YaHei" pitchFamily="34" charset="-122"/>
            </a:endParaRPr>
          </a:p>
        </p:txBody>
      </p:sp>
      <p:sp>
        <p:nvSpPr>
          <p:cNvPr id="23555" name="Text Box 1"/>
          <p:cNvSpPr txBox="1">
            <a:spLocks noChangeArrowheads="1"/>
          </p:cNvSpPr>
          <p:nvPr/>
        </p:nvSpPr>
        <p:spPr bwMode="auto">
          <a:xfrm>
            <a:off x="4022725" y="8915400"/>
            <a:ext cx="3070225" cy="461963"/>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A23E755-7E7C-44B9-8EB5-481D19B26039}"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s-AR" altLang="es-ES" sz="1200" dirty="0">
              <a:solidFill>
                <a:srgbClr val="000000"/>
              </a:solidFill>
            </a:endParaRPr>
          </a:p>
        </p:txBody>
      </p:sp>
      <p:sp>
        <p:nvSpPr>
          <p:cNvPr id="23556" name="Rectangle 2"/>
          <p:cNvSpPr>
            <a:spLocks noGrp="1" noRot="1" noChangeAspect="1" noChangeArrowheads="1" noTextEdit="1"/>
          </p:cNvSpPr>
          <p:nvPr>
            <p:ph type="sldImg"/>
          </p:nvPr>
        </p:nvSpPr>
        <p:spPr>
          <a:xfrm>
            <a:off x="1204913" y="704850"/>
            <a:ext cx="4686300" cy="3514725"/>
          </a:xfrm>
          <a:solidFill>
            <a:srgbClr val="FFFFFF"/>
          </a:solidFill>
          <a:ln/>
        </p:spPr>
      </p:sp>
      <p:sp>
        <p:nvSpPr>
          <p:cNvPr id="23557" name="Rectangle 3"/>
          <p:cNvSpPr>
            <a:spLocks noGrp="1" noChangeArrowheads="1"/>
          </p:cNvSpPr>
          <p:nvPr>
            <p:ph type="body" idx="1"/>
          </p:nvPr>
        </p:nvSpPr>
        <p:spPr>
          <a:xfrm>
            <a:off x="709613" y="4459288"/>
            <a:ext cx="5676900" cy="4219575"/>
          </a:xfrm>
          <a:noFill/>
          <a:ln/>
        </p:spPr>
        <p:txBody>
          <a:bodyPr wrap="none" anchor="ctr"/>
          <a:lstStyle/>
          <a:p>
            <a:endParaRPr lang="es-ES" altLang="es-ES" dirty="0" smtClean="0">
              <a:latin typeface="Times New Roman" pitchFamily="18" charset="0"/>
            </a:endParaRPr>
          </a:p>
        </p:txBody>
      </p:sp>
    </p:spTree>
    <p:extLst>
      <p:ext uri="{BB962C8B-B14F-4D97-AF65-F5344CB8AC3E}">
        <p14:creationId xmlns:p14="http://schemas.microsoft.com/office/powerpoint/2010/main" val="336864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3"/>
          <p:cNvSpPr>
            <a:spLocks noGrp="1" noChangeArrowheads="1"/>
          </p:cNvSpPr>
          <p:nvPr>
            <p:ph type="sldNum" sz="quarter"/>
          </p:nvPr>
        </p:nvSpPr>
        <p:spPr>
          <a:noFill/>
          <a:ln/>
        </p:spPr>
        <p:txBody>
          <a:bodyPr/>
          <a:lstStyle/>
          <a:p>
            <a:fld id="{87CF607D-C661-4CF1-A15E-FD17186FD68C}" type="slidenum">
              <a:rPr lang="es-AR" altLang="es-ES" smtClean="0">
                <a:ea typeface="Microsoft YaHei" pitchFamily="34" charset="-122"/>
              </a:rPr>
              <a:pPr/>
              <a:t>9</a:t>
            </a:fld>
            <a:endParaRPr lang="es-AR" altLang="es-ES" dirty="0" smtClean="0">
              <a:ea typeface="Microsoft YaHei" pitchFamily="34" charset="-122"/>
            </a:endParaRPr>
          </a:p>
        </p:txBody>
      </p:sp>
      <p:sp>
        <p:nvSpPr>
          <p:cNvPr id="24579" name="Text Box 1"/>
          <p:cNvSpPr txBox="1">
            <a:spLocks noChangeArrowheads="1"/>
          </p:cNvSpPr>
          <p:nvPr/>
        </p:nvSpPr>
        <p:spPr bwMode="auto">
          <a:xfrm>
            <a:off x="4022725" y="8915400"/>
            <a:ext cx="3070225" cy="461963"/>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55E834-3916-4BDD-B2F3-F73E3C34EC7A}"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AR" altLang="es-ES" sz="1200" dirty="0">
              <a:solidFill>
                <a:srgbClr val="000000"/>
              </a:solidFill>
            </a:endParaRPr>
          </a:p>
        </p:txBody>
      </p:sp>
      <p:sp>
        <p:nvSpPr>
          <p:cNvPr id="24580" name="Text Box 2"/>
          <p:cNvSpPr txBox="1">
            <a:spLocks noChangeArrowheads="1"/>
          </p:cNvSpPr>
          <p:nvPr/>
        </p:nvSpPr>
        <p:spPr bwMode="auto">
          <a:xfrm>
            <a:off x="4022725" y="8916988"/>
            <a:ext cx="3078163" cy="4699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5762B44-F1A7-4D52-BFC3-B0785FCD59A1}" type="slidenum">
              <a:rPr lang="es-AR" altLang="es-E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AR" altLang="es-ES" sz="1200" dirty="0">
              <a:solidFill>
                <a:srgbClr val="000000"/>
              </a:solidFill>
            </a:endParaRPr>
          </a:p>
        </p:txBody>
      </p:sp>
      <p:sp>
        <p:nvSpPr>
          <p:cNvPr id="24581" name="Rectangle 3"/>
          <p:cNvSpPr>
            <a:spLocks noGrp="1" noRot="1" noChangeAspect="1" noChangeArrowheads="1" noTextEdit="1"/>
          </p:cNvSpPr>
          <p:nvPr>
            <p:ph type="sldImg"/>
          </p:nvPr>
        </p:nvSpPr>
        <p:spPr>
          <a:xfrm>
            <a:off x="1203325" y="704850"/>
            <a:ext cx="4695825" cy="3521075"/>
          </a:xfrm>
          <a:solidFill>
            <a:srgbClr val="FFFFFF"/>
          </a:solidFill>
          <a:ln/>
        </p:spPr>
      </p:sp>
      <p:sp>
        <p:nvSpPr>
          <p:cNvPr id="24582" name="Rectangle 4"/>
          <p:cNvSpPr>
            <a:spLocks noGrp="1" noChangeArrowheads="1"/>
          </p:cNvSpPr>
          <p:nvPr>
            <p:ph type="body" idx="1"/>
          </p:nvPr>
        </p:nvSpPr>
        <p:spPr>
          <a:xfrm>
            <a:off x="709613" y="4459288"/>
            <a:ext cx="5683250" cy="4224337"/>
          </a:xfrm>
          <a:noFill/>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dirty="0" smtClean="0">
              <a:latin typeface="Arial" charset="0"/>
              <a:ea typeface="Microsoft YaHei" pitchFamily="34" charset="-122"/>
            </a:endParaRPr>
          </a:p>
        </p:txBody>
      </p:sp>
    </p:spTree>
    <p:extLst>
      <p:ext uri="{BB962C8B-B14F-4D97-AF65-F5344CB8AC3E}">
        <p14:creationId xmlns:p14="http://schemas.microsoft.com/office/powerpoint/2010/main" val="200757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5" name="Rectangle 5"/>
          <p:cNvSpPr>
            <a:spLocks noGrp="1" noChangeArrowheads="1"/>
          </p:cNvSpPr>
          <p:nvPr>
            <p:ph type="sldNum" idx="11"/>
          </p:nvPr>
        </p:nvSpPr>
        <p:spPr>
          <a:ln/>
        </p:spPr>
        <p:txBody>
          <a:bodyPr/>
          <a:lstStyle>
            <a:lvl1pPr>
              <a:defRPr/>
            </a:lvl1pPr>
          </a:lstStyle>
          <a:p>
            <a:pPr>
              <a:defRPr/>
            </a:pPr>
            <a:fld id="{2870C669-7301-4C45-93B7-281A6962A3DF}" type="slidenum">
              <a:rPr lang="es-AR"/>
              <a:pPr>
                <a:defRPr/>
              </a:pPr>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5" name="Rectangle 5"/>
          <p:cNvSpPr>
            <a:spLocks noGrp="1" noChangeArrowheads="1"/>
          </p:cNvSpPr>
          <p:nvPr>
            <p:ph type="sldNum" idx="11"/>
          </p:nvPr>
        </p:nvSpPr>
        <p:spPr>
          <a:ln/>
        </p:spPr>
        <p:txBody>
          <a:bodyPr/>
          <a:lstStyle>
            <a:lvl1pPr>
              <a:defRPr/>
            </a:lvl1pPr>
          </a:lstStyle>
          <a:p>
            <a:pPr>
              <a:defRPr/>
            </a:pPr>
            <a:fld id="{8E296345-F875-4514-96E0-81ACC45E204F}" type="slidenum">
              <a:rPr lang="es-AR"/>
              <a:pPr>
                <a:defRPr/>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1463" y="128588"/>
            <a:ext cx="2054225" cy="5986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28588"/>
            <a:ext cx="6011863" cy="5986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5" name="Rectangle 5"/>
          <p:cNvSpPr>
            <a:spLocks noGrp="1" noChangeArrowheads="1"/>
          </p:cNvSpPr>
          <p:nvPr>
            <p:ph type="sldNum" idx="11"/>
          </p:nvPr>
        </p:nvSpPr>
        <p:spPr>
          <a:ln/>
        </p:spPr>
        <p:txBody>
          <a:bodyPr/>
          <a:lstStyle>
            <a:lvl1pPr>
              <a:defRPr/>
            </a:lvl1pPr>
          </a:lstStyle>
          <a:p>
            <a:pPr>
              <a:defRPr/>
            </a:pPr>
            <a:fld id="{0EC2328A-44F6-4B87-9BD4-B2DAC69550C3}" type="slidenum">
              <a:rPr lang="es-AR"/>
              <a:pPr>
                <a:defRPr/>
              </a:pPr>
              <a:t>‹Nº›</a:t>
            </a:fld>
            <a:endParaRPr lang="es-A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5" name="4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6" name="5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C8F911F6-3186-45CF-A40F-F8DB2C2775CD}" type="slidenum">
              <a:rPr lang="es-AR"/>
              <a:pPr>
                <a:defRPr/>
              </a:pPr>
              <a:t>‹Nº›</a:t>
            </a:fld>
            <a:endParaRPr lang="es-A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5" name="4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6" name="5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BC6F98C2-4775-41E3-9F1B-59779D199906}" type="slidenum">
              <a:rPr lang="es-AR"/>
              <a:pPr>
                <a:defRPr/>
              </a:pPr>
              <a:t>‹Nº›</a:t>
            </a:fld>
            <a:endParaRPr lang="es-A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5" name="4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6" name="5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02C1F52E-12DE-4BA9-85F0-6477027B0FB1}" type="slidenum">
              <a:rPr lang="es-AR"/>
              <a:pPr>
                <a:defRPr/>
              </a:pPr>
              <a:t>‹Nº›</a:t>
            </a:fld>
            <a:endParaRPr lang="es-A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6" name="5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7" name="6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060D031A-4D63-4217-93E6-4B153858133E}" type="slidenum">
              <a:rPr lang="es-AR"/>
              <a:pPr>
                <a:defRPr/>
              </a:pPr>
              <a:t>‹Nº›</a:t>
            </a:fld>
            <a:endParaRPr lang="es-A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8" name="7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9" name="8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3C808414-9887-4BEA-AE7B-CF211108C997}" type="slidenum">
              <a:rPr lang="es-AR"/>
              <a:pPr>
                <a:defRPr/>
              </a:pPr>
              <a:t>‹Nº›</a:t>
            </a:fld>
            <a:endParaRPr lang="es-A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4" name="3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5" name="4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18CDD165-EB21-4903-B1F1-9A6117973A0D}" type="slidenum">
              <a:rPr lang="es-AR"/>
              <a:pPr>
                <a:defRPr/>
              </a:pPr>
              <a:t>‹Nº›</a:t>
            </a:fld>
            <a:endParaRPr lang="es-A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3" name="2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4" name="3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AA968894-C351-4D6A-8A20-E0680F59F864}" type="slidenum">
              <a:rPr lang="es-AR"/>
              <a:pPr>
                <a:defRPr/>
              </a:pPr>
              <a:t>‹Nº›</a:t>
            </a:fld>
            <a:endParaRPr lang="es-A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6" name="5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7" name="6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25868F3B-3C00-4B43-B324-BA025DED6C65}" type="slidenum">
              <a:rPr lang="es-AR"/>
              <a:pPr>
                <a:defRPr/>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5" name="Rectangle 5"/>
          <p:cNvSpPr>
            <a:spLocks noGrp="1" noChangeArrowheads="1"/>
          </p:cNvSpPr>
          <p:nvPr>
            <p:ph type="sldNum" idx="11"/>
          </p:nvPr>
        </p:nvSpPr>
        <p:spPr>
          <a:ln/>
        </p:spPr>
        <p:txBody>
          <a:bodyPr/>
          <a:lstStyle>
            <a:lvl1pPr>
              <a:defRPr/>
            </a:lvl1pPr>
          </a:lstStyle>
          <a:p>
            <a:pPr>
              <a:defRPr/>
            </a:pPr>
            <a:fld id="{0406AC3E-0C9E-4CC6-B9F6-B75C103B0D49}" type="slidenum">
              <a:rPr lang="es-AR"/>
              <a:pPr>
                <a:defRPr/>
              </a:pPr>
              <a:t>‹Nº›</a:t>
            </a:fld>
            <a:endParaRPr lang="es-A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6" name="5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7" name="6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3F705A96-6CC6-4DC2-A073-A38421B66B44}" type="slidenum">
              <a:rPr lang="es-AR"/>
              <a:pPr>
                <a:defRPr/>
              </a:pPr>
              <a:t>‹Nº›</a:t>
            </a:fld>
            <a:endParaRPr lang="es-A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5" name="4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6" name="5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E8443468-29F2-46FE-ABFB-27E78E52901C}" type="slidenum">
              <a:rPr lang="es-AR"/>
              <a:pPr>
                <a:defRPr/>
              </a:pPr>
              <a:t>‹Nº›</a:t>
            </a:fld>
            <a:endParaRPr lang="es-A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endParaRPr lang="es-AR" dirty="0"/>
          </a:p>
        </p:txBody>
      </p:sp>
      <p:sp>
        <p:nvSpPr>
          <p:cNvPr id="5" name="4 Marcador de pie de página"/>
          <p:cNvSpPr>
            <a:spLocks noGrp="1"/>
          </p:cNvSpPr>
          <p:nvPr>
            <p:ph type="ftr" sz="quarter" idx="11"/>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r>
              <a:rPr lang="es-AR" dirty="0"/>
              <a:t>MASS CONSULTING </a:t>
            </a:r>
          </a:p>
        </p:txBody>
      </p:sp>
      <p:sp>
        <p:nvSpPr>
          <p:cNvPr id="6" name="5 Marcador de número de diapositiva"/>
          <p:cNvSpPr>
            <a:spLocks noGrp="1"/>
          </p:cNvSpPr>
          <p:nvPr>
            <p:ph type="sldNum" sz="quarter" idx="12"/>
          </p:nvPr>
        </p:nvSpPr>
        <p:spPr/>
        <p:txBody>
          <a:bodyPr rtlCol="0"/>
          <a:lstStyle>
            <a:lvl1pPr>
              <a:buClr>
                <a:srgbClr val="000000"/>
              </a:buClr>
              <a:buSzPct val="100000"/>
              <a:buFont typeface="Times New Roman" pitchFamily="18" charset="0"/>
              <a:buNone/>
              <a:defRPr>
                <a:solidFill>
                  <a:prstClr val="black">
                    <a:tint val="75000"/>
                  </a:prstClr>
                </a:solidFill>
                <a:latin typeface="Arial" charset="0"/>
                <a:ea typeface="Microsoft YaHei" charset="-122"/>
              </a:defRPr>
            </a:lvl1pPr>
          </a:lstStyle>
          <a:p>
            <a:pPr>
              <a:defRPr/>
            </a:pPr>
            <a:fld id="{8F8F25C0-AE09-433D-953B-4FFC7A2A9BCA}" type="slidenum">
              <a:rPr lang="es-AR"/>
              <a:pPr>
                <a:defRPr/>
              </a:pPr>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5" name="Rectangle 5"/>
          <p:cNvSpPr>
            <a:spLocks noGrp="1" noChangeArrowheads="1"/>
          </p:cNvSpPr>
          <p:nvPr>
            <p:ph type="sldNum" idx="11"/>
          </p:nvPr>
        </p:nvSpPr>
        <p:spPr>
          <a:ln/>
        </p:spPr>
        <p:txBody>
          <a:bodyPr/>
          <a:lstStyle>
            <a:lvl1pPr>
              <a:defRPr/>
            </a:lvl1pPr>
          </a:lstStyle>
          <a:p>
            <a:pPr>
              <a:defRPr/>
            </a:pPr>
            <a:fld id="{6CB00223-9E43-4EA7-8EB4-18A02361B31A}" type="slidenum">
              <a:rPr lang="es-AR"/>
              <a:pPr>
                <a:defRPr/>
              </a:pPr>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22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1850" y="1600200"/>
            <a:ext cx="4033838"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6" name="Rectangle 5"/>
          <p:cNvSpPr>
            <a:spLocks noGrp="1" noChangeArrowheads="1"/>
          </p:cNvSpPr>
          <p:nvPr>
            <p:ph type="sldNum" idx="11"/>
          </p:nvPr>
        </p:nvSpPr>
        <p:spPr>
          <a:ln/>
        </p:spPr>
        <p:txBody>
          <a:bodyPr/>
          <a:lstStyle>
            <a:lvl1pPr>
              <a:defRPr/>
            </a:lvl1pPr>
          </a:lstStyle>
          <a:p>
            <a:pPr>
              <a:defRPr/>
            </a:pPr>
            <a:fld id="{6869D0E7-DF63-48FC-A3F5-D39BDC437DEE}" type="slidenum">
              <a:rPr lang="es-AR"/>
              <a:pPr>
                <a:defRPr/>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8" name="Rectangle 5"/>
          <p:cNvSpPr>
            <a:spLocks noGrp="1" noChangeArrowheads="1"/>
          </p:cNvSpPr>
          <p:nvPr>
            <p:ph type="sldNum" idx="11"/>
          </p:nvPr>
        </p:nvSpPr>
        <p:spPr>
          <a:ln/>
        </p:spPr>
        <p:txBody>
          <a:bodyPr/>
          <a:lstStyle>
            <a:lvl1pPr>
              <a:defRPr/>
            </a:lvl1pPr>
          </a:lstStyle>
          <a:p>
            <a:pPr>
              <a:defRPr/>
            </a:pPr>
            <a:fld id="{9B7242B7-4FFC-4DD4-93C2-E080B661B536}" type="slidenum">
              <a:rPr lang="es-AR"/>
              <a:pPr>
                <a:defRPr/>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4" name="Rectangle 5"/>
          <p:cNvSpPr>
            <a:spLocks noGrp="1" noChangeArrowheads="1"/>
          </p:cNvSpPr>
          <p:nvPr>
            <p:ph type="sldNum" idx="11"/>
          </p:nvPr>
        </p:nvSpPr>
        <p:spPr>
          <a:ln/>
        </p:spPr>
        <p:txBody>
          <a:bodyPr/>
          <a:lstStyle>
            <a:lvl1pPr>
              <a:defRPr/>
            </a:lvl1pPr>
          </a:lstStyle>
          <a:p>
            <a:pPr>
              <a:defRPr/>
            </a:pPr>
            <a:fld id="{0888C6C7-40AD-4297-BCC4-23860C01D879}" type="slidenum">
              <a:rPr lang="es-AR"/>
              <a:pPr>
                <a:defRPr/>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3" name="Rectangle 5"/>
          <p:cNvSpPr>
            <a:spLocks noGrp="1" noChangeArrowheads="1"/>
          </p:cNvSpPr>
          <p:nvPr>
            <p:ph type="sldNum" idx="11"/>
          </p:nvPr>
        </p:nvSpPr>
        <p:spPr>
          <a:ln/>
        </p:spPr>
        <p:txBody>
          <a:bodyPr/>
          <a:lstStyle>
            <a:lvl1pPr>
              <a:defRPr/>
            </a:lvl1pPr>
          </a:lstStyle>
          <a:p>
            <a:pPr>
              <a:defRPr/>
            </a:pPr>
            <a:fld id="{9FF1D525-52EC-4BAF-996F-B5E375316F23}" type="slidenum">
              <a:rPr lang="es-AR"/>
              <a:pPr>
                <a:defRPr/>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6" name="Rectangle 5"/>
          <p:cNvSpPr>
            <a:spLocks noGrp="1" noChangeArrowheads="1"/>
          </p:cNvSpPr>
          <p:nvPr>
            <p:ph type="sldNum" idx="11"/>
          </p:nvPr>
        </p:nvSpPr>
        <p:spPr>
          <a:ln/>
        </p:spPr>
        <p:txBody>
          <a:bodyPr/>
          <a:lstStyle>
            <a:lvl1pPr>
              <a:defRPr/>
            </a:lvl1pPr>
          </a:lstStyle>
          <a:p>
            <a:pPr>
              <a:defRPr/>
            </a:pPr>
            <a:fld id="{7EFEF20F-7260-45E9-9D4F-12390FB3BC7B}" type="slidenum">
              <a:rPr lang="es-AR"/>
              <a:pPr>
                <a:defRPr/>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ftr" idx="10"/>
          </p:nvPr>
        </p:nvSpPr>
        <p:spPr>
          <a:ln/>
        </p:spPr>
        <p:txBody>
          <a:bodyPr/>
          <a:lstStyle>
            <a:lvl1pPr>
              <a:defRPr/>
            </a:lvl1pPr>
          </a:lstStyle>
          <a:p>
            <a:pPr>
              <a:defRPr/>
            </a:pPr>
            <a:r>
              <a:rPr lang="es-AR" dirty="0"/>
              <a:t>MASS CONSULTING </a:t>
            </a:r>
          </a:p>
        </p:txBody>
      </p:sp>
      <p:sp>
        <p:nvSpPr>
          <p:cNvPr id="6" name="Rectangle 5"/>
          <p:cNvSpPr>
            <a:spLocks noGrp="1" noChangeArrowheads="1"/>
          </p:cNvSpPr>
          <p:nvPr>
            <p:ph type="sldNum" idx="11"/>
          </p:nvPr>
        </p:nvSpPr>
        <p:spPr>
          <a:ln/>
        </p:spPr>
        <p:txBody>
          <a:bodyPr/>
          <a:lstStyle>
            <a:lvl1pPr>
              <a:defRPr/>
            </a:lvl1pPr>
          </a:lstStyle>
          <a:p>
            <a:pPr>
              <a:defRPr/>
            </a:pPr>
            <a:fld id="{08CCABF7-871A-4FCC-B302-E4CC0484B16F}" type="slidenum">
              <a:rPr lang="es-AR"/>
              <a:pPr>
                <a:defRPr/>
              </a:pPr>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18488"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s-ES" smtClean="0"/>
              <a:t>Pulse para editar el formato del texto de título</a:t>
            </a:r>
          </a:p>
        </p:txBody>
      </p:sp>
      <p:sp>
        <p:nvSpPr>
          <p:cNvPr id="1027" name="Rectangle 2"/>
          <p:cNvSpPr>
            <a:spLocks noGrp="1" noChangeArrowheads="1"/>
          </p:cNvSpPr>
          <p:nvPr>
            <p:ph type="body" idx="1"/>
          </p:nvPr>
        </p:nvSpPr>
        <p:spPr bwMode="auto">
          <a:xfrm>
            <a:off x="457200" y="1600200"/>
            <a:ext cx="8218488" cy="45148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
        <p:nvSpPr>
          <p:cNvPr id="1028" name="Text Box 3"/>
          <p:cNvSpPr txBox="1">
            <a:spLocks noChangeArrowheads="1"/>
          </p:cNvSpPr>
          <p:nvPr/>
        </p:nvSpPr>
        <p:spPr bwMode="auto">
          <a:xfrm>
            <a:off x="457200" y="6245225"/>
            <a:ext cx="2133600" cy="476250"/>
          </a:xfrm>
          <a:prstGeom prst="rect">
            <a:avLst/>
          </a:prstGeom>
          <a:noFill/>
          <a:ln w="9525">
            <a:noFill/>
            <a:round/>
            <a:headEnd/>
            <a:tailEnd/>
          </a:ln>
        </p:spPr>
        <p:txBody>
          <a:bodyPr wrap="none" anchor="ctr"/>
          <a:lstStyle/>
          <a:p>
            <a:endParaRPr lang="es-ES" dirty="0"/>
          </a:p>
        </p:txBody>
      </p:sp>
      <p:sp>
        <p:nvSpPr>
          <p:cNvPr id="2" name="Rectangle 4"/>
          <p:cNvSpPr>
            <a:spLocks noGrp="1" noChangeArrowheads="1"/>
          </p:cNvSpPr>
          <p:nvPr>
            <p:ph type="ftr"/>
          </p:nvPr>
        </p:nvSpPr>
        <p:spPr bwMode="auto">
          <a:xfrm>
            <a:off x="3124200" y="6245225"/>
            <a:ext cx="2884488" cy="64135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icrosoft YaHei" charset="-122"/>
              </a:defRPr>
            </a:lvl1pPr>
          </a:lstStyle>
          <a:p>
            <a:pPr>
              <a:defRPr/>
            </a:pPr>
            <a:r>
              <a:rPr lang="es-AR" dirty="0"/>
              <a:t>MASS CONSULTING </a:t>
            </a:r>
          </a:p>
        </p:txBody>
      </p:sp>
      <p:sp>
        <p:nvSpPr>
          <p:cNvPr id="1029" name="Rectangle 5"/>
          <p:cNvSpPr>
            <a:spLocks noGrp="1" noChangeArrowheads="1"/>
          </p:cNvSpPr>
          <p:nvPr>
            <p:ph type="sldNum"/>
          </p:nvPr>
        </p:nvSpPr>
        <p:spPr bwMode="auto">
          <a:xfrm>
            <a:off x="6553200" y="6245225"/>
            <a:ext cx="2122488" cy="46513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icrosoft YaHei" charset="-122"/>
              </a:defRPr>
            </a:lvl1pPr>
          </a:lstStyle>
          <a:p>
            <a:pPr>
              <a:defRPr/>
            </a:pPr>
            <a:fld id="{6296BFA0-4F02-4B63-B6EC-E9BFAC513E7A}" type="slidenum">
              <a:rPr lang="es-AR"/>
              <a:pPr>
                <a:defRPr/>
              </a:pPr>
              <a:t>‹Nº›</a:t>
            </a:fld>
            <a:endParaRPr lang="es-AR"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AR" altLang="es-ES"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AR" altLang="es-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buClrTx/>
              <a:buSzTx/>
              <a:buFontTx/>
              <a:buNone/>
              <a:defRPr sz="1200">
                <a:solidFill>
                  <a:srgbClr val="898989"/>
                </a:solidFill>
                <a:latin typeface="Calibri" pitchFamily="34" charset="0"/>
              </a:defRPr>
            </a:lvl1pPr>
          </a:lstStyle>
          <a:p>
            <a:pPr>
              <a:defRPr/>
            </a:pPr>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buClrTx/>
              <a:buSzTx/>
              <a:buFontTx/>
              <a:buNone/>
              <a:defRPr sz="1200">
                <a:solidFill>
                  <a:srgbClr val="898989"/>
                </a:solidFill>
                <a:latin typeface="Calibri" pitchFamily="34" charset="0"/>
              </a:defRPr>
            </a:lvl1pPr>
          </a:lstStyle>
          <a:p>
            <a:pPr>
              <a:defRPr/>
            </a:pPr>
            <a:r>
              <a:rPr lang="es-AR" dirty="0"/>
              <a:t>MASS CONSULTING </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ClrTx/>
              <a:buSzTx/>
              <a:buFontTx/>
              <a:buNone/>
              <a:defRPr sz="1200">
                <a:solidFill>
                  <a:srgbClr val="898989"/>
                </a:solidFill>
                <a:latin typeface="Calibri" pitchFamily="34" charset="0"/>
              </a:defRPr>
            </a:lvl1pPr>
          </a:lstStyle>
          <a:p>
            <a:pPr>
              <a:defRPr/>
            </a:pPr>
            <a:fld id="{38D6A413-DF18-46D0-B4FF-66C80A0C94E8}" type="slidenum">
              <a:rPr lang="es-AR"/>
              <a:pPr>
                <a:defRPr/>
              </a:pPr>
              <a:t>‹Nº›</a:t>
            </a:fld>
            <a:endParaRPr lang="es-AR"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image" Target="../media/image3.jpeg"/><Relationship Id="rId21" Type="http://schemas.openxmlformats.org/officeDocument/2006/relationships/image" Target="../media/image27.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6.png"/><Relationship Id="rId25"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23.jpeg"/><Relationship Id="rId20"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29.png"/><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hyperlink" Target="http://www.macpress.com.ar/" TargetMode="External"/><Relationship Id="rId3" Type="http://schemas.openxmlformats.org/officeDocument/2006/relationships/image" Target="../media/image3.jpeg"/><Relationship Id="rId7" Type="http://schemas.openxmlformats.org/officeDocument/2006/relationships/hyperlink" Target="mailto:vcasaburi@macpress.com.a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mailto:marganaras@macpress.com.ar" TargetMode="External"/><Relationship Id="rId11"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3.jpeg"/><Relationship Id="rId9" Type="http://schemas.openxmlformats.org/officeDocument/2006/relationships/hyperlink" Target="http://www.facebook.com/pages/Macpress-Consul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14 Imagen" descr="IMG_01092014_150331.png"/>
          <p:cNvPicPr>
            <a:picLocks noChangeAspect="1"/>
          </p:cNvPicPr>
          <p:nvPr/>
        </p:nvPicPr>
        <p:blipFill>
          <a:blip r:embed="rId3" cstate="print"/>
          <a:srcRect/>
          <a:stretch>
            <a:fillRect/>
          </a:stretch>
        </p:blipFill>
        <p:spPr bwMode="auto">
          <a:xfrm>
            <a:off x="1763713" y="4567238"/>
            <a:ext cx="6923087" cy="2162175"/>
          </a:xfrm>
          <a:prstGeom prst="rect">
            <a:avLst/>
          </a:prstGeom>
          <a:noFill/>
          <a:ln w="9525">
            <a:noFill/>
            <a:miter lim="800000"/>
            <a:headEnd/>
            <a:tailEnd/>
          </a:ln>
        </p:spPr>
      </p:pic>
      <p:sp>
        <p:nvSpPr>
          <p:cNvPr id="14339" name="11 Marcador de contenido"/>
          <p:cNvSpPr>
            <a:spLocks noGrp="1"/>
          </p:cNvSpPr>
          <p:nvPr>
            <p:ph idx="1"/>
          </p:nvPr>
        </p:nvSpPr>
        <p:spPr>
          <a:xfrm>
            <a:off x="11113" y="1600200"/>
            <a:ext cx="8218487" cy="4514850"/>
          </a:xfrm>
        </p:spPr>
        <p:txBody>
          <a:bodyPr/>
          <a:lstStyle/>
          <a:p>
            <a:endParaRPr lang="es-ES" altLang="es-ES" dirty="0" smtClean="0"/>
          </a:p>
          <a:p>
            <a:endParaRPr lang="es-ES" altLang="es-ES" dirty="0" smtClean="0"/>
          </a:p>
          <a:p>
            <a:endParaRPr lang="es-ES" altLang="es-ES" dirty="0" smtClean="0"/>
          </a:p>
          <a:p>
            <a:endParaRPr lang="es-ES" altLang="es-ES" dirty="0" smtClean="0"/>
          </a:p>
          <a:p>
            <a:endParaRPr lang="es-ES" altLang="es-ES" dirty="0" smtClean="0"/>
          </a:p>
          <a:p>
            <a:endParaRPr lang="es-ES" altLang="es-ES" dirty="0" smtClean="0"/>
          </a:p>
          <a:p>
            <a:r>
              <a:rPr lang="es-ES" altLang="es-ES" sz="2000" dirty="0" smtClean="0">
                <a:solidFill>
                  <a:schemeClr val="bg1"/>
                </a:solidFill>
              </a:rPr>
              <a:t>					Febrero 2019</a:t>
            </a:r>
          </a:p>
        </p:txBody>
      </p:sp>
      <p:sp>
        <p:nvSpPr>
          <p:cNvPr id="14340"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14341"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14342" name="Text Box 3"/>
          <p:cNvSpPr txBox="1">
            <a:spLocks noChangeArrowheads="1"/>
          </p:cNvSpPr>
          <p:nvPr/>
        </p:nvSpPr>
        <p:spPr bwMode="auto">
          <a:xfrm>
            <a:off x="685800" y="2130425"/>
            <a:ext cx="7772400" cy="1470025"/>
          </a:xfrm>
          <a:prstGeom prst="rect">
            <a:avLst/>
          </a:prstGeom>
          <a:noFill/>
          <a:ln w="9525">
            <a:noFill/>
            <a:round/>
            <a:headEnd/>
            <a:tailEnd/>
          </a:ln>
        </p:spPr>
        <p:txBody>
          <a:bodyPr wrap="none" anchor="ctr"/>
          <a:lstStyle/>
          <a:p>
            <a:endParaRPr lang="es-ES" altLang="es-ES" dirty="0"/>
          </a:p>
        </p:txBody>
      </p:sp>
      <p:pic>
        <p:nvPicPr>
          <p:cNvPr id="14344" name="Picture 5"/>
          <p:cNvPicPr>
            <a:picLocks noChangeAspect="1" noChangeArrowheads="1"/>
          </p:cNvPicPr>
          <p:nvPr/>
        </p:nvPicPr>
        <p:blipFill>
          <a:blip r:embed="rId4" cstate="print"/>
          <a:srcRect/>
          <a:stretch>
            <a:fillRect/>
          </a:stretch>
        </p:blipFill>
        <p:spPr bwMode="auto">
          <a:xfrm>
            <a:off x="0" y="642918"/>
            <a:ext cx="8534400" cy="3086100"/>
          </a:xfrm>
          <a:prstGeom prst="rect">
            <a:avLst/>
          </a:prstGeom>
          <a:noFill/>
          <a:ln w="9525">
            <a:noFill/>
            <a:round/>
            <a:headEnd/>
            <a:tailEnd/>
          </a:ln>
        </p:spPr>
      </p:pic>
      <p:sp>
        <p:nvSpPr>
          <p:cNvPr id="14345" name="Text Box 6"/>
          <p:cNvSpPr txBox="1">
            <a:spLocks noChangeArrowheads="1"/>
          </p:cNvSpPr>
          <p:nvPr/>
        </p:nvSpPr>
        <p:spPr bwMode="auto">
          <a:xfrm>
            <a:off x="463550" y="-387350"/>
            <a:ext cx="8223250" cy="4519613"/>
          </a:xfrm>
          <a:prstGeom prst="rect">
            <a:avLst/>
          </a:prstGeom>
          <a:noFill/>
          <a:ln w="9525">
            <a:noFill/>
            <a:round/>
            <a:headEnd/>
            <a:tailEnd/>
          </a:ln>
        </p:spPr>
        <p:txBody>
          <a:bodyPr lIns="0" tIns="0" rIns="0" bIns="0" anchor="ct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3200" dirty="0">
              <a:solidFill>
                <a:srgbClr val="000000"/>
              </a:solidFill>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3200" dirty="0">
              <a:solidFill>
                <a:srgbClr val="000000"/>
              </a:solidFill>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3200" dirty="0">
              <a:solidFill>
                <a:srgbClr val="000000"/>
              </a:solidFill>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3200" dirty="0">
              <a:solidFill>
                <a:srgbClr val="000000"/>
              </a:solidFill>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3200" dirty="0">
              <a:solidFill>
                <a:srgbClr val="000000"/>
              </a:solidFill>
            </a:endParaRPr>
          </a:p>
        </p:txBody>
      </p:sp>
      <p:sp>
        <p:nvSpPr>
          <p:cNvPr id="14346" name="Text Box 8"/>
          <p:cNvSpPr txBox="1">
            <a:spLocks noChangeArrowheads="1"/>
          </p:cNvSpPr>
          <p:nvPr/>
        </p:nvSpPr>
        <p:spPr bwMode="auto">
          <a:xfrm>
            <a:off x="6553200" y="6245225"/>
            <a:ext cx="2125663" cy="468313"/>
          </a:xfrm>
          <a:prstGeom prst="rect">
            <a:avLst/>
          </a:prstGeom>
          <a:noFill/>
          <a:ln w="9525">
            <a:noFill/>
            <a:round/>
            <a:headEnd/>
            <a:tailEnd/>
          </a:ln>
        </p:spPr>
        <p:txBody>
          <a:bodyPr wrap="none" anchor="ctr"/>
          <a:lstStyle/>
          <a:p>
            <a:endParaRPr lang="es-ES" altLang="es-ES" dirty="0"/>
          </a:p>
        </p:txBody>
      </p:sp>
      <p:sp>
        <p:nvSpPr>
          <p:cNvPr id="12" name="11 Marcador de número de diapositiva"/>
          <p:cNvSpPr>
            <a:spLocks noGrp="1"/>
          </p:cNvSpPr>
          <p:nvPr>
            <p:ph type="sldNum" idx="11"/>
          </p:nvPr>
        </p:nvSpPr>
        <p:spPr/>
        <p:txBody>
          <a:bodyPr/>
          <a:lstStyle/>
          <a:p>
            <a:pPr>
              <a:defRPr/>
            </a:pPr>
            <a:fld id="{0406AC3E-0C9E-4CC6-B9F6-B75C103B0D49}" type="slidenum">
              <a:rPr lang="es-AR" smtClean="0"/>
              <a:pPr>
                <a:defRPr/>
              </a:pPr>
              <a:t>1</a:t>
            </a:fld>
            <a:endParaRPr lang="es-AR" dirty="0"/>
          </a:p>
        </p:txBody>
      </p:sp>
      <p:sp>
        <p:nvSpPr>
          <p:cNvPr id="11" name="10 Marcador de pie de página"/>
          <p:cNvSpPr>
            <a:spLocks noGrp="1"/>
          </p:cNvSpPr>
          <p:nvPr>
            <p:ph type="ftr" idx="10"/>
          </p:nvPr>
        </p:nvSpPr>
        <p:spPr/>
        <p:txBody>
          <a:bodyPr/>
          <a:lstStyle/>
          <a:p>
            <a:pPr>
              <a:defRPr/>
            </a:pPr>
            <a:r>
              <a:rPr lang="es-AR" smtClean="0"/>
              <a:t>MASS CONSULTING </a:t>
            </a:r>
            <a:endParaRPr lang="es-AR"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
          <p:cNvGrpSpPr>
            <a:grpSpLocks/>
          </p:cNvGrpSpPr>
          <p:nvPr/>
        </p:nvGrpSpPr>
        <p:grpSpPr bwMode="auto">
          <a:xfrm>
            <a:off x="6804248" y="-27384"/>
            <a:ext cx="2256632" cy="836712"/>
            <a:chOff x="3881" y="0"/>
            <a:chExt cx="1872" cy="673"/>
          </a:xfrm>
        </p:grpSpPr>
        <p:pic>
          <p:nvPicPr>
            <p:cNvPr id="31" name="Picture 6"/>
            <p:cNvPicPr>
              <a:picLocks noChangeAspect="1" noChangeArrowheads="1"/>
            </p:cNvPicPr>
            <p:nvPr/>
          </p:nvPicPr>
          <p:blipFill>
            <a:blip r:embed="rId2" cstate="print"/>
            <a:srcRect/>
            <a:stretch>
              <a:fillRect/>
            </a:stretch>
          </p:blipFill>
          <p:spPr bwMode="auto">
            <a:xfrm>
              <a:off x="3881" y="0"/>
              <a:ext cx="1872" cy="673"/>
            </a:xfrm>
            <a:prstGeom prst="rect">
              <a:avLst/>
            </a:prstGeom>
            <a:noFill/>
            <a:ln w="9525">
              <a:noFill/>
              <a:round/>
              <a:headEnd/>
              <a:tailEnd/>
            </a:ln>
          </p:spPr>
        </p:pic>
        <p:sp>
          <p:nvSpPr>
            <p:cNvPr id="32"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sp>
        <p:nvSpPr>
          <p:cNvPr id="41" name="40 Rectángulo redondeado"/>
          <p:cNvSpPr/>
          <p:nvPr/>
        </p:nvSpPr>
        <p:spPr>
          <a:xfrm>
            <a:off x="468313" y="5805488"/>
            <a:ext cx="8351837" cy="719137"/>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CuadroTexto"/>
          <p:cNvSpPr txBox="1"/>
          <p:nvPr/>
        </p:nvSpPr>
        <p:spPr>
          <a:xfrm>
            <a:off x="857224" y="1428736"/>
            <a:ext cx="1498600" cy="338137"/>
          </a:xfrm>
          <a:prstGeom prst="rect">
            <a:avLst/>
          </a:prstGeom>
          <a:noFill/>
        </p:spPr>
        <p:txBody>
          <a:bodyPr wrap="none">
            <a:spAutoFit/>
          </a:bodyPr>
          <a:lstStyle/>
          <a:p>
            <a:pPr defTabSz="914400" fontAlgn="auto">
              <a:spcBef>
                <a:spcPts val="0"/>
              </a:spcBef>
              <a:spcAft>
                <a:spcPts val="0"/>
              </a:spcAft>
              <a:buClrTx/>
              <a:buSzTx/>
              <a:buFontTx/>
              <a:buNone/>
              <a:defRPr/>
            </a:pPr>
            <a:r>
              <a:rPr lang="es-AR" sz="1600" dirty="0">
                <a:solidFill>
                  <a:prstClr val="black"/>
                </a:solidFill>
                <a:latin typeface="Calibri"/>
                <a:ea typeface="+mn-ea"/>
              </a:rPr>
              <a:t>Mara Argañaras</a:t>
            </a:r>
          </a:p>
        </p:txBody>
      </p:sp>
      <p:sp>
        <p:nvSpPr>
          <p:cNvPr id="7" name="6 CuadroTexto"/>
          <p:cNvSpPr txBox="1"/>
          <p:nvPr/>
        </p:nvSpPr>
        <p:spPr>
          <a:xfrm>
            <a:off x="5072066" y="1428736"/>
            <a:ext cx="1658935" cy="338137"/>
          </a:xfrm>
          <a:prstGeom prst="rect">
            <a:avLst/>
          </a:prstGeom>
          <a:noFill/>
        </p:spPr>
        <p:txBody>
          <a:bodyPr wrap="square">
            <a:spAutoFit/>
          </a:bodyPr>
          <a:lstStyle/>
          <a:p>
            <a:pPr defTabSz="914400" fontAlgn="auto">
              <a:spcBef>
                <a:spcPts val="0"/>
              </a:spcBef>
              <a:spcAft>
                <a:spcPts val="0"/>
              </a:spcAft>
              <a:buClrTx/>
              <a:buSzTx/>
              <a:buFontTx/>
              <a:buNone/>
              <a:defRPr/>
            </a:pPr>
            <a:r>
              <a:rPr lang="es-AR" sz="1600" dirty="0">
                <a:solidFill>
                  <a:prstClr val="black"/>
                </a:solidFill>
                <a:latin typeface="Calibri"/>
                <a:ea typeface="+mn-ea"/>
              </a:rPr>
              <a:t>Valeria Casaburi</a:t>
            </a:r>
          </a:p>
        </p:txBody>
      </p:sp>
      <p:sp>
        <p:nvSpPr>
          <p:cNvPr id="11" name="10 CuadroTexto"/>
          <p:cNvSpPr txBox="1"/>
          <p:nvPr/>
        </p:nvSpPr>
        <p:spPr>
          <a:xfrm>
            <a:off x="1785918" y="6000768"/>
            <a:ext cx="4930581" cy="369332"/>
          </a:xfrm>
          <a:prstGeom prst="rect">
            <a:avLst/>
          </a:prstGeom>
          <a:noFill/>
        </p:spPr>
        <p:txBody>
          <a:bodyPr wrap="none">
            <a:spAutoFit/>
          </a:bodyPr>
          <a:lstStyle/>
          <a:p>
            <a:pPr defTabSz="914400" fontAlgn="auto">
              <a:spcBef>
                <a:spcPts val="0"/>
              </a:spcBef>
              <a:spcAft>
                <a:spcPts val="0"/>
              </a:spcAft>
              <a:buClrTx/>
              <a:buSzTx/>
              <a:buFontTx/>
              <a:buNone/>
              <a:defRPr/>
            </a:pPr>
            <a:r>
              <a:rPr lang="es-AR" b="1" dirty="0">
                <a:solidFill>
                  <a:prstClr val="black"/>
                </a:solidFill>
                <a:latin typeface="Calibri"/>
                <a:ea typeface="+mn-ea"/>
              </a:rPr>
              <a:t>Prensa + Periodismo + Comunicación </a:t>
            </a:r>
            <a:r>
              <a:rPr lang="es-AR" b="1" dirty="0" smtClean="0">
                <a:solidFill>
                  <a:prstClr val="black"/>
                </a:solidFill>
                <a:latin typeface="Calibri"/>
                <a:ea typeface="+mn-ea"/>
              </a:rPr>
              <a:t>Institucional</a:t>
            </a:r>
            <a:endParaRPr lang="es-AR" b="1" dirty="0">
              <a:solidFill>
                <a:prstClr val="black"/>
              </a:solidFill>
              <a:latin typeface="Calibri"/>
              <a:ea typeface="+mn-ea"/>
            </a:endParaRPr>
          </a:p>
        </p:txBody>
      </p:sp>
      <p:sp>
        <p:nvSpPr>
          <p:cNvPr id="14" name="13 CuadroTexto"/>
          <p:cNvSpPr txBox="1"/>
          <p:nvPr/>
        </p:nvSpPr>
        <p:spPr>
          <a:xfrm>
            <a:off x="2714612" y="928670"/>
            <a:ext cx="2312987" cy="522288"/>
          </a:xfrm>
          <a:prstGeom prst="rect">
            <a:avLst/>
          </a:prstGeom>
          <a:noFill/>
        </p:spPr>
        <p:txBody>
          <a:bodyPr wrap="none">
            <a:spAutoFit/>
          </a:bodyPr>
          <a:lstStyle/>
          <a:p>
            <a:pPr algn="ctr" defTabSz="914400" fontAlgn="auto">
              <a:spcBef>
                <a:spcPts val="0"/>
              </a:spcBef>
              <a:spcAft>
                <a:spcPts val="0"/>
              </a:spcAft>
              <a:buClrTx/>
              <a:buSzTx/>
              <a:buFontTx/>
              <a:buNone/>
              <a:defRPr/>
            </a:pPr>
            <a:r>
              <a:rPr lang="es-AR" sz="1600" b="1" dirty="0">
                <a:solidFill>
                  <a:prstClr val="black"/>
                </a:solidFill>
                <a:latin typeface="Calibri"/>
                <a:ea typeface="+mn-ea"/>
              </a:rPr>
              <a:t>MAC PRESS CONSULTING</a:t>
            </a:r>
          </a:p>
          <a:p>
            <a:pPr algn="ctr" defTabSz="914400" fontAlgn="auto">
              <a:spcBef>
                <a:spcPts val="0"/>
              </a:spcBef>
              <a:spcAft>
                <a:spcPts val="0"/>
              </a:spcAft>
              <a:buClrTx/>
              <a:buSzTx/>
              <a:buFontTx/>
              <a:buNone/>
              <a:defRPr/>
            </a:pPr>
            <a:r>
              <a:rPr lang="es-AR" sz="1200" b="1" dirty="0">
                <a:solidFill>
                  <a:prstClr val="black"/>
                </a:solidFill>
                <a:latin typeface="Calibri"/>
                <a:ea typeface="+mn-ea"/>
              </a:rPr>
              <a:t>Año fundación: 2002</a:t>
            </a:r>
          </a:p>
        </p:txBody>
      </p:sp>
      <p:pic>
        <p:nvPicPr>
          <p:cNvPr id="15372" name="9 Imagen" descr="foto mia.jpg"/>
          <p:cNvPicPr>
            <a:picLocks noChangeAspect="1"/>
          </p:cNvPicPr>
          <p:nvPr/>
        </p:nvPicPr>
        <p:blipFill>
          <a:blip r:embed="rId3" cstate="print"/>
          <a:srcRect/>
          <a:stretch>
            <a:fillRect/>
          </a:stretch>
        </p:blipFill>
        <p:spPr bwMode="auto">
          <a:xfrm>
            <a:off x="928662" y="1785926"/>
            <a:ext cx="896937" cy="1079500"/>
          </a:xfrm>
          <a:prstGeom prst="rect">
            <a:avLst/>
          </a:prstGeom>
          <a:noFill/>
          <a:ln w="9525">
            <a:noFill/>
            <a:miter lim="800000"/>
            <a:headEnd/>
            <a:tailEnd/>
          </a:ln>
        </p:spPr>
      </p:pic>
      <p:pic>
        <p:nvPicPr>
          <p:cNvPr id="15373" name="10 Imagen" descr="valeria.jpg"/>
          <p:cNvPicPr>
            <a:picLocks noChangeAspect="1"/>
          </p:cNvPicPr>
          <p:nvPr/>
        </p:nvPicPr>
        <p:blipFill>
          <a:blip r:embed="rId4" cstate="print"/>
          <a:srcRect/>
          <a:stretch>
            <a:fillRect/>
          </a:stretch>
        </p:blipFill>
        <p:spPr bwMode="auto">
          <a:xfrm>
            <a:off x="5072066" y="1857364"/>
            <a:ext cx="954087" cy="1152525"/>
          </a:xfrm>
          <a:prstGeom prst="rect">
            <a:avLst/>
          </a:prstGeom>
          <a:noFill/>
          <a:ln w="9525">
            <a:noFill/>
            <a:miter lim="800000"/>
            <a:headEnd/>
            <a:tailEnd/>
          </a:ln>
        </p:spPr>
      </p:pic>
      <p:sp>
        <p:nvSpPr>
          <p:cNvPr id="33" name="32 CuadroTexto"/>
          <p:cNvSpPr txBox="1"/>
          <p:nvPr/>
        </p:nvSpPr>
        <p:spPr>
          <a:xfrm>
            <a:off x="857224" y="3000372"/>
            <a:ext cx="2571768" cy="2677656"/>
          </a:xfrm>
          <a:prstGeom prst="rect">
            <a:avLst/>
          </a:prstGeom>
          <a:noFill/>
        </p:spPr>
        <p:txBody>
          <a:bodyPr wrap="square">
            <a:spAutoFit/>
          </a:bodyPr>
          <a:lstStyle/>
          <a:p>
            <a:pPr>
              <a:defRPr/>
            </a:pPr>
            <a:r>
              <a:rPr lang="es-ES" sz="1400" i="1" dirty="0">
                <a:solidFill>
                  <a:schemeClr val="tx1">
                    <a:lumMod val="95000"/>
                    <a:lumOff val="5000"/>
                  </a:schemeClr>
                </a:solidFill>
                <a:latin typeface="+mn-lt"/>
                <a:ea typeface="Microsoft YaHei" charset="-122"/>
              </a:rPr>
              <a:t>Licenciada en Periodismo (Universidad del Salvador).</a:t>
            </a:r>
          </a:p>
          <a:p>
            <a:pPr>
              <a:defRPr/>
            </a:pPr>
            <a:r>
              <a:rPr lang="es-ES" sz="1400" i="1" dirty="0">
                <a:solidFill>
                  <a:schemeClr val="tx1">
                    <a:lumMod val="95000"/>
                    <a:lumOff val="5000"/>
                  </a:schemeClr>
                </a:solidFill>
                <a:latin typeface="+mn-lt"/>
                <a:ea typeface="Microsoft YaHei" charset="-122"/>
              </a:rPr>
              <a:t>Productora periodística Radio/TV Radio América, Magazine, P&amp;E, Metro, otros (1994-2006). Redactora permanente</a:t>
            </a:r>
          </a:p>
          <a:p>
            <a:pPr>
              <a:defRPr/>
            </a:pPr>
            <a:r>
              <a:rPr lang="es-ES" sz="1400" i="1" dirty="0">
                <a:solidFill>
                  <a:schemeClr val="tx1">
                    <a:lumMod val="95000"/>
                    <a:lumOff val="5000"/>
                  </a:schemeClr>
                </a:solidFill>
                <a:latin typeface="+mn-lt"/>
                <a:ea typeface="Microsoft YaHei" charset="-122"/>
              </a:rPr>
              <a:t>Ámbito Financiero, Revista Apertura, Information Technology,  otros. </a:t>
            </a:r>
            <a:br>
              <a:rPr lang="es-ES" sz="1400" i="1" dirty="0">
                <a:solidFill>
                  <a:schemeClr val="tx1">
                    <a:lumMod val="95000"/>
                    <a:lumOff val="5000"/>
                  </a:schemeClr>
                </a:solidFill>
                <a:latin typeface="+mn-lt"/>
                <a:ea typeface="Microsoft YaHei" charset="-122"/>
              </a:rPr>
            </a:br>
            <a:r>
              <a:rPr lang="es-ES" sz="1400" i="1" dirty="0">
                <a:solidFill>
                  <a:schemeClr val="tx1">
                    <a:lumMod val="95000"/>
                    <a:lumOff val="5000"/>
                  </a:schemeClr>
                </a:solidFill>
                <a:latin typeface="+mn-lt"/>
                <a:ea typeface="Microsoft YaHei" charset="-122"/>
              </a:rPr>
              <a:t>Socio-Director de MACPRESS CONSULTING (2002-presente)</a:t>
            </a:r>
          </a:p>
        </p:txBody>
      </p:sp>
      <p:sp>
        <p:nvSpPr>
          <p:cNvPr id="34" name="33 CuadroTexto"/>
          <p:cNvSpPr txBox="1"/>
          <p:nvPr/>
        </p:nvSpPr>
        <p:spPr>
          <a:xfrm>
            <a:off x="4929190" y="3000372"/>
            <a:ext cx="2714644" cy="2246769"/>
          </a:xfrm>
          <a:prstGeom prst="rect">
            <a:avLst/>
          </a:prstGeom>
          <a:noFill/>
        </p:spPr>
        <p:txBody>
          <a:bodyPr wrap="square">
            <a:spAutoFit/>
          </a:bodyPr>
          <a:lstStyle/>
          <a:p>
            <a:pPr>
              <a:defRPr/>
            </a:pPr>
            <a:r>
              <a:rPr lang="es-ES" sz="1400" i="1" dirty="0">
                <a:solidFill>
                  <a:schemeClr val="tx1">
                    <a:lumMod val="95000"/>
                    <a:lumOff val="5000"/>
                  </a:schemeClr>
                </a:solidFill>
                <a:latin typeface="+mn-lt"/>
                <a:ea typeface="Microsoft YaHei" charset="-122"/>
              </a:rPr>
              <a:t>Licenciada en Periodismo (Universidad del Salvador).Productora periodística Radio/TV Radio América, </a:t>
            </a:r>
            <a:r>
              <a:rPr lang="es-ES" sz="1400" i="1" dirty="0" smtClean="0">
                <a:solidFill>
                  <a:schemeClr val="tx1">
                    <a:lumMod val="95000"/>
                    <a:lumOff val="5000"/>
                  </a:schemeClr>
                </a:solidFill>
                <a:latin typeface="+mn-lt"/>
                <a:ea typeface="Microsoft YaHei" charset="-122"/>
              </a:rPr>
              <a:t>América </a:t>
            </a:r>
            <a:r>
              <a:rPr lang="es-ES" sz="1400" i="1" dirty="0">
                <a:solidFill>
                  <a:schemeClr val="tx1">
                    <a:lumMod val="95000"/>
                    <a:lumOff val="5000"/>
                  </a:schemeClr>
                </a:solidFill>
                <a:latin typeface="+mn-lt"/>
                <a:ea typeface="Microsoft YaHei" charset="-122"/>
              </a:rPr>
              <a:t>2</a:t>
            </a:r>
            <a:r>
              <a:rPr lang="es-ES" sz="1400" i="1" dirty="0" smtClean="0">
                <a:solidFill>
                  <a:schemeClr val="tx1">
                    <a:lumMod val="95000"/>
                    <a:lumOff val="5000"/>
                  </a:schemeClr>
                </a:solidFill>
                <a:latin typeface="+mn-lt"/>
                <a:ea typeface="Microsoft YaHei" charset="-122"/>
              </a:rPr>
              <a:t>, Metro, Canal 7, </a:t>
            </a:r>
            <a:r>
              <a:rPr lang="es-ES" sz="1400" i="1" dirty="0">
                <a:solidFill>
                  <a:schemeClr val="tx1">
                    <a:lumMod val="95000"/>
                    <a:lumOff val="5000"/>
                  </a:schemeClr>
                </a:solidFill>
                <a:latin typeface="+mn-lt"/>
                <a:ea typeface="Microsoft YaHei" charset="-122"/>
              </a:rPr>
              <a:t>P&amp;E, otros </a:t>
            </a:r>
            <a:r>
              <a:rPr lang="es-ES" sz="1400" i="1" dirty="0">
                <a:solidFill>
                  <a:schemeClr val="tx1">
                    <a:lumMod val="95000"/>
                    <a:lumOff val="5000"/>
                  </a:schemeClr>
                </a:solidFill>
                <a:ea typeface="Microsoft YaHei" charset="-122"/>
              </a:rPr>
              <a:t> (1992-2005)</a:t>
            </a:r>
            <a:r>
              <a:rPr lang="es-ES" sz="1400" i="1" dirty="0">
                <a:solidFill>
                  <a:schemeClr val="tx1">
                    <a:lumMod val="95000"/>
                    <a:lumOff val="5000"/>
                  </a:schemeClr>
                </a:solidFill>
                <a:latin typeface="+mn-lt"/>
                <a:ea typeface="Microsoft YaHei" charset="-122"/>
              </a:rPr>
              <a:t>.</a:t>
            </a:r>
          </a:p>
          <a:p>
            <a:pPr>
              <a:defRPr/>
            </a:pPr>
            <a:r>
              <a:rPr lang="es-ES" sz="1400" i="1" dirty="0">
                <a:solidFill>
                  <a:schemeClr val="tx1">
                    <a:lumMod val="95000"/>
                    <a:lumOff val="5000"/>
                  </a:schemeClr>
                </a:solidFill>
                <a:latin typeface="+mn-lt"/>
                <a:ea typeface="Microsoft YaHei" charset="-122"/>
              </a:rPr>
              <a:t>Directora de Noticias FM Millenium (1997-1999).</a:t>
            </a:r>
          </a:p>
          <a:p>
            <a:pPr>
              <a:defRPr/>
            </a:pPr>
            <a:r>
              <a:rPr lang="es-ES" sz="1400" i="1" dirty="0">
                <a:solidFill>
                  <a:schemeClr val="tx1">
                    <a:lumMod val="95000"/>
                    <a:lumOff val="5000"/>
                  </a:schemeClr>
                </a:solidFill>
                <a:latin typeface="+mn-lt"/>
                <a:ea typeface="Microsoft YaHei" charset="-122"/>
              </a:rPr>
              <a:t>Socio-Director MACPRESS CONSULTING (2002-presente)</a:t>
            </a:r>
          </a:p>
        </p:txBody>
      </p:sp>
      <p:pic>
        <p:nvPicPr>
          <p:cNvPr id="28" name="Picture 9"/>
          <p:cNvPicPr>
            <a:picLocks noChangeAspect="1" noChangeArrowheads="1"/>
          </p:cNvPicPr>
          <p:nvPr/>
        </p:nvPicPr>
        <p:blipFill>
          <a:blip r:embed="rId5" cstate="print"/>
          <a:srcRect/>
          <a:stretch>
            <a:fillRect/>
          </a:stretch>
        </p:blipFill>
        <p:spPr bwMode="auto">
          <a:xfrm>
            <a:off x="41773" y="-27384"/>
            <a:ext cx="6942619" cy="908720"/>
          </a:xfrm>
          <a:prstGeom prst="rect">
            <a:avLst/>
          </a:prstGeom>
          <a:noFill/>
          <a:ln w="9525">
            <a:noFill/>
            <a:miter lim="800000"/>
            <a:headEnd/>
            <a:tailEnd/>
          </a:ln>
        </p:spPr>
      </p:pic>
      <p:sp>
        <p:nvSpPr>
          <p:cNvPr id="29" name="28 Rectángulo"/>
          <p:cNvSpPr/>
          <p:nvPr/>
        </p:nvSpPr>
        <p:spPr>
          <a:xfrm>
            <a:off x="-540568" y="364594"/>
            <a:ext cx="6552728" cy="400110"/>
          </a:xfrm>
          <a:prstGeom prst="rect">
            <a:avLst/>
          </a:prstGeom>
          <a:noFill/>
        </p:spPr>
        <p:txBody>
          <a:bodyPr wrap="square" lIns="91440" tIns="45720" rIns="91440" bIns="45720">
            <a:spAutoFit/>
          </a:bodyPr>
          <a:lstStyle/>
          <a:p>
            <a:pPr algn="ctr"/>
            <a:r>
              <a:rPr lang="es-ES" sz="20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MANAGEMENT TEAM…</a:t>
            </a:r>
            <a:endParaRPr lang="es-ES" sz="2000" b="1" cap="none"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endParaRPr>
          </a:p>
        </p:txBody>
      </p:sp>
      <p:sp>
        <p:nvSpPr>
          <p:cNvPr id="17" name="16 Marcador de número de diapositiva"/>
          <p:cNvSpPr>
            <a:spLocks noGrp="1"/>
          </p:cNvSpPr>
          <p:nvPr>
            <p:ph type="sldNum" sz="quarter" idx="12"/>
          </p:nvPr>
        </p:nvSpPr>
        <p:spPr/>
        <p:txBody>
          <a:bodyPr/>
          <a:lstStyle/>
          <a:p>
            <a:pPr>
              <a:defRPr/>
            </a:pPr>
            <a:fld id="{18CDD165-EB21-4903-B1F1-9A6117973A0D}" type="slidenum">
              <a:rPr lang="es-AR" smtClean="0"/>
              <a:pPr>
                <a:defRPr/>
              </a:pPr>
              <a:t>2</a:t>
            </a:fld>
            <a:endParaRPr lang="es-AR" dirty="0"/>
          </a:p>
        </p:txBody>
      </p:sp>
      <p:sp>
        <p:nvSpPr>
          <p:cNvPr id="18" name="17 Marcador de pie de página"/>
          <p:cNvSpPr>
            <a:spLocks noGrp="1"/>
          </p:cNvSpPr>
          <p:nvPr>
            <p:ph type="ftr" sz="quarter" idx="11"/>
          </p:nvPr>
        </p:nvSpPr>
        <p:spPr/>
        <p:txBody>
          <a:bodyPr/>
          <a:lstStyle/>
          <a:p>
            <a:pPr>
              <a:defRPr/>
            </a:pPr>
            <a:r>
              <a:rPr lang="es-AR" smtClean="0"/>
              <a:t>MASS CONSULTING </a:t>
            </a:r>
            <a:endParaRPr lang="es-A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 name="Group 5"/>
          <p:cNvGrpSpPr>
            <a:grpSpLocks/>
          </p:cNvGrpSpPr>
          <p:nvPr/>
        </p:nvGrpSpPr>
        <p:grpSpPr bwMode="auto">
          <a:xfrm>
            <a:off x="6804248" y="-27384"/>
            <a:ext cx="2256632" cy="836712"/>
            <a:chOff x="3881" y="0"/>
            <a:chExt cx="1872" cy="673"/>
          </a:xfrm>
        </p:grpSpPr>
        <p:pic>
          <p:nvPicPr>
            <p:cNvPr id="22" name="Picture 6"/>
            <p:cNvPicPr>
              <a:picLocks noChangeAspect="1" noChangeArrowheads="1"/>
            </p:cNvPicPr>
            <p:nvPr/>
          </p:nvPicPr>
          <p:blipFill>
            <a:blip r:embed="rId3" cstate="print"/>
            <a:srcRect/>
            <a:stretch>
              <a:fillRect/>
            </a:stretch>
          </p:blipFill>
          <p:spPr bwMode="auto">
            <a:xfrm>
              <a:off x="3881" y="0"/>
              <a:ext cx="1872" cy="673"/>
            </a:xfrm>
            <a:prstGeom prst="rect">
              <a:avLst/>
            </a:prstGeom>
            <a:noFill/>
            <a:ln w="9525">
              <a:noFill/>
              <a:round/>
              <a:headEnd/>
              <a:tailEnd/>
            </a:ln>
          </p:spPr>
        </p:pic>
        <p:sp>
          <p:nvSpPr>
            <p:cNvPr id="23"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pic>
        <p:nvPicPr>
          <p:cNvPr id="16386" name="Picture 12" descr="C:\Documentos\FINCA LA ESCONDIDA\IMG_01092014_151109.png"/>
          <p:cNvPicPr>
            <a:picLocks noChangeAspect="1" noChangeArrowheads="1"/>
          </p:cNvPicPr>
          <p:nvPr/>
        </p:nvPicPr>
        <p:blipFill>
          <a:blip r:embed="rId4" cstate="print"/>
          <a:srcRect/>
          <a:stretch>
            <a:fillRect/>
          </a:stretch>
        </p:blipFill>
        <p:spPr bwMode="auto">
          <a:xfrm>
            <a:off x="4656294" y="1988840"/>
            <a:ext cx="4487706" cy="4869160"/>
          </a:xfrm>
          <a:prstGeom prst="rect">
            <a:avLst/>
          </a:prstGeom>
          <a:noFill/>
          <a:ln w="9525">
            <a:noFill/>
            <a:miter lim="800000"/>
            <a:headEnd/>
            <a:tailEnd/>
          </a:ln>
        </p:spPr>
      </p:pic>
      <p:sp>
        <p:nvSpPr>
          <p:cNvPr id="16387"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16388"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16389" name="Text Box 3"/>
          <p:cNvSpPr txBox="1">
            <a:spLocks noChangeArrowheads="1"/>
          </p:cNvSpPr>
          <p:nvPr/>
        </p:nvSpPr>
        <p:spPr bwMode="auto">
          <a:xfrm>
            <a:off x="647700" y="215900"/>
            <a:ext cx="8229600" cy="1143000"/>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2000" dirty="0">
              <a:solidFill>
                <a:srgbClr val="94BD5E"/>
              </a:solidFill>
              <a:latin typeface="Verdana" pitchFamily="34" charset="0"/>
            </a:endParaRPr>
          </a:p>
        </p:txBody>
      </p:sp>
      <p:sp>
        <p:nvSpPr>
          <p:cNvPr id="2" name="Text Box 4"/>
          <p:cNvSpPr txBox="1">
            <a:spLocks noChangeArrowheads="1"/>
          </p:cNvSpPr>
          <p:nvPr/>
        </p:nvSpPr>
        <p:spPr bwMode="auto">
          <a:xfrm>
            <a:off x="-36512" y="1124744"/>
            <a:ext cx="4817864" cy="4948237"/>
          </a:xfrm>
          <a:prstGeom prst="rect">
            <a:avLst/>
          </a:prstGeom>
          <a:noFill/>
          <a:ln w="9525">
            <a:noFill/>
            <a:round/>
            <a:headEnd/>
            <a:tailEnd/>
          </a:ln>
        </p:spPr>
        <p:txBody>
          <a:bodyPr lIns="90000" tIns="46800" rIns="90000" bIns="46800"/>
          <a:lstStyle/>
          <a:p>
            <a:pPr marL="342900" indent="-331788" algn="just">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600" dirty="0">
              <a:solidFill>
                <a:srgbClr val="808080"/>
              </a:solidFill>
              <a:latin typeface="Verdana" pitchFamily="34" charset="0"/>
              <a:ea typeface="SimSun" pitchFamily="2" charset="-122"/>
            </a:endParaRPr>
          </a:p>
          <a:p>
            <a:pPr marL="342900" indent="-331788" algn="just">
              <a:lnSpc>
                <a:spcPts val="1675"/>
              </a:lnSpc>
              <a:spcBef>
                <a:spcPts val="400"/>
              </a:spcBef>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dirty="0">
                <a:solidFill>
                  <a:schemeClr val="tx1">
                    <a:lumMod val="95000"/>
                    <a:lumOff val="5000"/>
                  </a:schemeClr>
                </a:solidFill>
                <a:latin typeface="Calibri" pitchFamily="34" charset="0"/>
                <a:ea typeface="SimSun" pitchFamily="2" charset="-122"/>
              </a:rPr>
              <a:t>Nuestra consultora tiene una exitosa trayectoria </a:t>
            </a:r>
            <a:r>
              <a:rPr lang="es-AR" dirty="0" smtClean="0">
                <a:solidFill>
                  <a:schemeClr val="tx1">
                    <a:lumMod val="95000"/>
                    <a:lumOff val="5000"/>
                  </a:schemeClr>
                </a:solidFill>
                <a:latin typeface="Calibri" pitchFamily="34" charset="0"/>
                <a:ea typeface="SimSun" pitchFamily="2" charset="-122"/>
              </a:rPr>
              <a:t>     </a:t>
            </a:r>
            <a:r>
              <a:rPr lang="es-AR" dirty="0">
                <a:solidFill>
                  <a:schemeClr val="tx1">
                    <a:lumMod val="95000"/>
                    <a:lumOff val="5000"/>
                  </a:schemeClr>
                </a:solidFill>
                <a:latin typeface="Calibri" pitchFamily="34" charset="0"/>
                <a:ea typeface="SimSun" pitchFamily="2" charset="-122"/>
              </a:rPr>
              <a:t>en el desarrollo de estrategias de Comunicación </a:t>
            </a:r>
            <a:r>
              <a:rPr lang="es-AR" dirty="0" smtClean="0">
                <a:solidFill>
                  <a:schemeClr val="tx1">
                    <a:lumMod val="95000"/>
                    <a:lumOff val="5000"/>
                  </a:schemeClr>
                </a:solidFill>
                <a:latin typeface="Calibri" pitchFamily="34" charset="0"/>
                <a:ea typeface="SimSun" pitchFamily="2" charset="-122"/>
              </a:rPr>
              <a:t>  Institucional </a:t>
            </a:r>
            <a:r>
              <a:rPr lang="es-AR" dirty="0">
                <a:solidFill>
                  <a:schemeClr val="tx1">
                    <a:lumMod val="95000"/>
                    <a:lumOff val="5000"/>
                  </a:schemeClr>
                </a:solidFill>
                <a:latin typeface="Calibri" pitchFamily="34" charset="0"/>
                <a:ea typeface="SimSun" pitchFamily="2" charset="-122"/>
              </a:rPr>
              <a:t>con especial expertise en consumo de alta gama y consumo masivo, con más de </a:t>
            </a:r>
            <a:r>
              <a:rPr lang="es-AR" dirty="0" smtClean="0">
                <a:solidFill>
                  <a:schemeClr val="tx1">
                    <a:lumMod val="95000"/>
                    <a:lumOff val="5000"/>
                  </a:schemeClr>
                </a:solidFill>
                <a:latin typeface="Calibri" pitchFamily="34" charset="0"/>
                <a:ea typeface="SimSun" pitchFamily="2" charset="-122"/>
              </a:rPr>
              <a:t>15 </a:t>
            </a:r>
            <a:r>
              <a:rPr lang="es-AR" dirty="0">
                <a:solidFill>
                  <a:schemeClr val="tx1">
                    <a:lumMod val="95000"/>
                    <a:lumOff val="5000"/>
                  </a:schemeClr>
                </a:solidFill>
                <a:latin typeface="Calibri" pitchFamily="34" charset="0"/>
                <a:ea typeface="SimSun" pitchFamily="2" charset="-122"/>
              </a:rPr>
              <a:t>años en el mercado. </a:t>
            </a:r>
          </a:p>
          <a:p>
            <a:pPr marL="342900" indent="-331788" algn="just">
              <a:lnSpc>
                <a:spcPts val="1675"/>
              </a:lnSpc>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dirty="0">
              <a:solidFill>
                <a:schemeClr val="tx1">
                  <a:lumMod val="95000"/>
                  <a:lumOff val="5000"/>
                </a:schemeClr>
              </a:solidFill>
              <a:latin typeface="Calibri" pitchFamily="34" charset="0"/>
              <a:ea typeface="SimSun" pitchFamily="2" charset="-122"/>
            </a:endParaRPr>
          </a:p>
          <a:p>
            <a:pPr marL="342900" indent="-331788" algn="just">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dirty="0">
              <a:solidFill>
                <a:schemeClr val="tx1">
                  <a:lumMod val="95000"/>
                  <a:lumOff val="5000"/>
                </a:schemeClr>
              </a:solidFill>
              <a:latin typeface="Calibri" pitchFamily="34" charset="0"/>
              <a:ea typeface="SimSun" pitchFamily="2" charset="-122"/>
            </a:endParaRPr>
          </a:p>
          <a:p>
            <a:pPr marL="342900" indent="-331788" algn="just">
              <a:lnSpc>
                <a:spcPts val="1675"/>
              </a:lnSpc>
              <a:spcBef>
                <a:spcPts val="400"/>
              </a:spcBef>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dirty="0">
                <a:solidFill>
                  <a:schemeClr val="tx1">
                    <a:lumMod val="95000"/>
                    <a:lumOff val="5000"/>
                  </a:schemeClr>
                </a:solidFill>
                <a:latin typeface="Calibri" pitchFamily="34" charset="0"/>
                <a:ea typeface="SimSun" pitchFamily="2" charset="-122"/>
              </a:rPr>
              <a:t>Contamos con una atención personalizada y directa,  sin ejecutivos intermedios. Logrando de ésta forma, que el servicio sea más dinámico y efectivo</a:t>
            </a:r>
            <a:r>
              <a:rPr lang="es-AR" sz="1400" dirty="0">
                <a:solidFill>
                  <a:schemeClr val="tx1">
                    <a:lumMod val="95000"/>
                    <a:lumOff val="5000"/>
                  </a:schemeClr>
                </a:solidFill>
                <a:latin typeface="Verdana" pitchFamily="34" charset="0"/>
                <a:ea typeface="SimSun" pitchFamily="2" charset="-122"/>
              </a:rPr>
              <a:t>.  </a:t>
            </a:r>
          </a:p>
          <a:p>
            <a:pPr marL="342900" indent="-331788" algn="just">
              <a:lnSpc>
                <a:spcPts val="1800"/>
              </a:lnSpc>
              <a:spcBef>
                <a:spcPts val="400"/>
              </a:spcBef>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dirty="0">
              <a:solidFill>
                <a:srgbClr val="808080"/>
              </a:solidFill>
              <a:latin typeface="Verdana" pitchFamily="34" charset="0"/>
              <a:ea typeface="SimSun" pitchFamily="2" charset="-122"/>
            </a:endParaRPr>
          </a:p>
          <a:p>
            <a:pPr marL="342900" indent="-331788" algn="just">
              <a:lnSpc>
                <a:spcPts val="1800"/>
              </a:lnSpc>
              <a:spcBef>
                <a:spcPts val="400"/>
              </a:spcBef>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dirty="0">
              <a:solidFill>
                <a:srgbClr val="808080"/>
              </a:solidFill>
              <a:latin typeface="Verdana" pitchFamily="34" charset="0"/>
              <a:ea typeface="SimSun" pitchFamily="2" charset="-122"/>
            </a:endParaRPr>
          </a:p>
        </p:txBody>
      </p:sp>
      <p:pic>
        <p:nvPicPr>
          <p:cNvPr id="16395" name="Picture 11"/>
          <p:cNvPicPr>
            <a:picLocks noChangeAspect="1" noChangeArrowheads="1"/>
          </p:cNvPicPr>
          <p:nvPr/>
        </p:nvPicPr>
        <p:blipFill>
          <a:blip r:embed="rId6" cstate="print"/>
          <a:srcRect/>
          <a:stretch>
            <a:fillRect/>
          </a:stretch>
        </p:blipFill>
        <p:spPr bwMode="auto">
          <a:xfrm>
            <a:off x="0" y="6000750"/>
            <a:ext cx="4716016" cy="857250"/>
          </a:xfrm>
          <a:prstGeom prst="rect">
            <a:avLst/>
          </a:prstGeom>
          <a:noFill/>
          <a:ln w="9525">
            <a:noFill/>
            <a:miter lim="800000"/>
            <a:headEnd/>
            <a:tailEnd/>
          </a:ln>
        </p:spPr>
      </p:pic>
      <p:pic>
        <p:nvPicPr>
          <p:cNvPr id="19" name="Picture 9"/>
          <p:cNvPicPr>
            <a:picLocks noChangeAspect="1" noChangeArrowheads="1"/>
          </p:cNvPicPr>
          <p:nvPr/>
        </p:nvPicPr>
        <p:blipFill>
          <a:blip r:embed="rId7" cstate="print"/>
          <a:srcRect/>
          <a:stretch>
            <a:fillRect/>
          </a:stretch>
        </p:blipFill>
        <p:spPr bwMode="auto">
          <a:xfrm>
            <a:off x="41773" y="-27384"/>
            <a:ext cx="6942619" cy="908720"/>
          </a:xfrm>
          <a:prstGeom prst="rect">
            <a:avLst/>
          </a:prstGeom>
          <a:noFill/>
          <a:ln w="9525">
            <a:noFill/>
            <a:miter lim="800000"/>
            <a:headEnd/>
            <a:tailEnd/>
          </a:ln>
        </p:spPr>
      </p:pic>
      <p:sp>
        <p:nvSpPr>
          <p:cNvPr id="20" name="19 Rectángulo"/>
          <p:cNvSpPr/>
          <p:nvPr/>
        </p:nvSpPr>
        <p:spPr>
          <a:xfrm>
            <a:off x="-540568" y="364594"/>
            <a:ext cx="6552728" cy="400110"/>
          </a:xfrm>
          <a:prstGeom prst="rect">
            <a:avLst/>
          </a:prstGeom>
          <a:noFill/>
        </p:spPr>
        <p:txBody>
          <a:bodyPr wrap="square" lIns="91440" tIns="45720" rIns="91440" bIns="45720">
            <a:spAutoFit/>
          </a:bodyPr>
          <a:lstStyle/>
          <a:p>
            <a:pPr algn="ctr"/>
            <a:r>
              <a:rPr lang="es-ES" sz="20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NUESTRO TRABAJO…</a:t>
            </a:r>
            <a:endParaRPr lang="es-ES" sz="2000" b="1" cap="none"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endParaRPr>
          </a:p>
        </p:txBody>
      </p:sp>
      <p:sp>
        <p:nvSpPr>
          <p:cNvPr id="14" name="13 Marcador de número de diapositiva"/>
          <p:cNvSpPr>
            <a:spLocks noGrp="1"/>
          </p:cNvSpPr>
          <p:nvPr>
            <p:ph type="sldNum" idx="11"/>
          </p:nvPr>
        </p:nvSpPr>
        <p:spPr/>
        <p:txBody>
          <a:bodyPr/>
          <a:lstStyle/>
          <a:p>
            <a:pPr>
              <a:defRPr/>
            </a:pPr>
            <a:fld id="{9FF1D525-52EC-4BAF-996F-B5E375316F23}" type="slidenum">
              <a:rPr lang="es-AR" smtClean="0"/>
              <a:pPr>
                <a:defRPr/>
              </a:pPr>
              <a:t>3</a:t>
            </a:fld>
            <a:endParaRPr lang="es-AR" dirty="0"/>
          </a:p>
        </p:txBody>
      </p:sp>
      <p:sp>
        <p:nvSpPr>
          <p:cNvPr id="15" name="14 Marcador de pie de página"/>
          <p:cNvSpPr>
            <a:spLocks noGrp="1"/>
          </p:cNvSpPr>
          <p:nvPr>
            <p:ph type="ftr" idx="10"/>
          </p:nvPr>
        </p:nvSpPr>
        <p:spPr/>
        <p:txBody>
          <a:bodyPr/>
          <a:lstStyle/>
          <a:p>
            <a:pPr>
              <a:defRPr/>
            </a:pPr>
            <a:r>
              <a:rPr lang="es-AR" smtClean="0"/>
              <a:t>MASS CONSULTING </a:t>
            </a:r>
            <a:endParaRPr lang="es-A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p:cNvGrpSpPr>
            <a:grpSpLocks/>
          </p:cNvGrpSpPr>
          <p:nvPr/>
        </p:nvGrpSpPr>
        <p:grpSpPr bwMode="auto">
          <a:xfrm>
            <a:off x="6804248" y="-27384"/>
            <a:ext cx="2256632" cy="836712"/>
            <a:chOff x="3881" y="0"/>
            <a:chExt cx="1872" cy="673"/>
          </a:xfrm>
        </p:grpSpPr>
        <p:pic>
          <p:nvPicPr>
            <p:cNvPr id="15" name="Picture 6"/>
            <p:cNvPicPr>
              <a:picLocks noChangeAspect="1" noChangeArrowheads="1"/>
            </p:cNvPicPr>
            <p:nvPr/>
          </p:nvPicPr>
          <p:blipFill>
            <a:blip r:embed="rId2" cstate="print"/>
            <a:srcRect/>
            <a:stretch>
              <a:fillRect/>
            </a:stretch>
          </p:blipFill>
          <p:spPr bwMode="auto">
            <a:xfrm>
              <a:off x="3881" y="0"/>
              <a:ext cx="1872" cy="673"/>
            </a:xfrm>
            <a:prstGeom prst="rect">
              <a:avLst/>
            </a:prstGeom>
            <a:noFill/>
            <a:ln w="9525">
              <a:noFill/>
              <a:round/>
              <a:headEnd/>
              <a:tailEnd/>
            </a:ln>
          </p:spPr>
        </p:pic>
        <p:sp>
          <p:nvSpPr>
            <p:cNvPr id="16"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sp>
        <p:nvSpPr>
          <p:cNvPr id="17411" name="6 Marcador de contenido"/>
          <p:cNvSpPr>
            <a:spLocks noGrp="1"/>
          </p:cNvSpPr>
          <p:nvPr>
            <p:ph idx="1"/>
          </p:nvPr>
        </p:nvSpPr>
        <p:spPr>
          <a:xfrm>
            <a:off x="467544" y="1484784"/>
            <a:ext cx="8593336" cy="4514850"/>
          </a:xfrm>
        </p:spPr>
        <p:txBody>
          <a:bodyPr/>
          <a:lstStyle/>
          <a:p>
            <a:pPr algn="just"/>
            <a:r>
              <a:rPr lang="es-ES" altLang="es-ES" sz="1800" dirty="0" smtClean="0">
                <a:solidFill>
                  <a:schemeClr val="tx1"/>
                </a:solidFill>
                <a:latin typeface="Calibri" pitchFamily="34" charset="0"/>
              </a:rPr>
              <a:t>      Somos una agencia con Expertise diferencial en toda la cadena de valor, desde la marca, canales de comercialización, consumidores, influenciadores y líderes de opinión. En los segmentos de consumo masivo, alta gama, marcas de lujo y retail.</a:t>
            </a:r>
          </a:p>
          <a:p>
            <a:pPr algn="just"/>
            <a:r>
              <a:rPr lang="es-ES" altLang="es-ES" sz="1800" dirty="0" smtClean="0">
                <a:solidFill>
                  <a:schemeClr val="tx1"/>
                </a:solidFill>
                <a:latin typeface="Calibri" pitchFamily="34" charset="0"/>
              </a:rPr>
              <a:t>      Como periodistas, sabemos cuáles son las necesidades de nuestros colegas  y comprendemos su lenguaje y su trabajo. </a:t>
            </a:r>
          </a:p>
          <a:p>
            <a:pPr algn="just"/>
            <a:r>
              <a:rPr lang="es-ES" altLang="es-ES" sz="1800" dirty="0" smtClean="0">
                <a:solidFill>
                  <a:schemeClr val="tx1"/>
                </a:solidFill>
                <a:latin typeface="Calibri" pitchFamily="34" charset="0"/>
              </a:rPr>
              <a:t>      Gracias a nuestra trayectoria tenemos una importante red de contactos consolidados en los medios de comunicación más importantes a nivel nacional.</a:t>
            </a:r>
          </a:p>
          <a:p>
            <a:pPr algn="just"/>
            <a:r>
              <a:rPr lang="es-ES" altLang="es-ES" sz="1800" dirty="0" smtClean="0">
                <a:solidFill>
                  <a:schemeClr val="tx1"/>
                </a:solidFill>
                <a:latin typeface="Calibri" pitchFamily="34" charset="0"/>
              </a:rPr>
              <a:t>      Nuestra estrategia de Comunicación es el acercamiento y relacionamiento, respondiendo siempre de forma profesional e inmediata a los requerimientos de la prensa y de nuestros clientes. </a:t>
            </a:r>
          </a:p>
          <a:p>
            <a:pPr algn="just"/>
            <a:r>
              <a:rPr lang="es-ES" altLang="es-ES" sz="1800" dirty="0" smtClean="0">
                <a:solidFill>
                  <a:schemeClr val="tx1"/>
                </a:solidFill>
                <a:latin typeface="Calibri" pitchFamily="34" charset="0"/>
              </a:rPr>
              <a:t>     Somos proactivas, generamos contenidos e ideas en forma constante y nos caracteriza la diligencia y el compromiso con nuestro trabajo. </a:t>
            </a:r>
          </a:p>
          <a:p>
            <a:pPr algn="just"/>
            <a:r>
              <a:rPr lang="es-ES" altLang="es-ES" sz="1800" dirty="0" smtClean="0">
                <a:solidFill>
                  <a:schemeClr val="tx1"/>
                </a:solidFill>
                <a:latin typeface="Calibri" pitchFamily="34" charset="0"/>
              </a:rPr>
              <a:t>     </a:t>
            </a:r>
          </a:p>
        </p:txBody>
      </p:sp>
      <p:pic>
        <p:nvPicPr>
          <p:cNvPr id="12" name="Picture 9"/>
          <p:cNvPicPr>
            <a:picLocks noChangeAspect="1" noChangeArrowheads="1"/>
          </p:cNvPicPr>
          <p:nvPr/>
        </p:nvPicPr>
        <p:blipFill>
          <a:blip r:embed="rId3" cstate="print"/>
          <a:srcRect/>
          <a:stretch>
            <a:fillRect/>
          </a:stretch>
        </p:blipFill>
        <p:spPr bwMode="auto">
          <a:xfrm>
            <a:off x="41773" y="-27384"/>
            <a:ext cx="6942619" cy="908720"/>
          </a:xfrm>
          <a:prstGeom prst="rect">
            <a:avLst/>
          </a:prstGeom>
          <a:noFill/>
          <a:ln w="9525">
            <a:noFill/>
            <a:miter lim="800000"/>
            <a:headEnd/>
            <a:tailEnd/>
          </a:ln>
        </p:spPr>
      </p:pic>
      <p:sp>
        <p:nvSpPr>
          <p:cNvPr id="13" name="12 Rectángulo"/>
          <p:cNvSpPr/>
          <p:nvPr/>
        </p:nvSpPr>
        <p:spPr>
          <a:xfrm>
            <a:off x="-252536" y="268868"/>
            <a:ext cx="6552728" cy="523220"/>
          </a:xfrm>
          <a:prstGeom prst="rect">
            <a:avLst/>
          </a:prstGeom>
          <a:noFill/>
        </p:spPr>
        <p:txBody>
          <a:bodyPr wrap="square" lIns="91440" tIns="45720" rIns="91440" bIns="45720">
            <a:spAutoFit/>
          </a:bodyPr>
          <a:lstStyle/>
          <a:p>
            <a:pPr algn="ctr"/>
            <a:r>
              <a:rPr lang="es-ES" sz="28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a:t>
            </a:r>
            <a:r>
              <a:rPr lang="es-ES" sz="20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PORQUÉ</a:t>
            </a:r>
            <a:r>
              <a:rPr lang="es-ES" sz="28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 </a:t>
            </a:r>
            <a:r>
              <a:rPr lang="es-ES" sz="20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NOSOTROS?</a:t>
            </a:r>
            <a:endParaRPr lang="es-ES" sz="2000" b="1" cap="none"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endParaRPr>
          </a:p>
        </p:txBody>
      </p:sp>
      <p:pic>
        <p:nvPicPr>
          <p:cNvPr id="17418" name="Picture 10"/>
          <p:cNvPicPr>
            <a:picLocks noChangeAspect="1" noChangeArrowheads="1"/>
          </p:cNvPicPr>
          <p:nvPr/>
        </p:nvPicPr>
        <p:blipFill>
          <a:blip r:embed="rId4" cstate="print"/>
          <a:srcRect/>
          <a:stretch>
            <a:fillRect/>
          </a:stretch>
        </p:blipFill>
        <p:spPr bwMode="auto">
          <a:xfrm>
            <a:off x="191319" y="1556792"/>
            <a:ext cx="276225" cy="323850"/>
          </a:xfrm>
          <a:prstGeom prst="rect">
            <a:avLst/>
          </a:prstGeom>
          <a:noFill/>
          <a:ln w="9525">
            <a:noFill/>
            <a:miter lim="800000"/>
            <a:headEnd/>
            <a:tailEnd/>
          </a:ln>
        </p:spPr>
      </p:pic>
      <p:pic>
        <p:nvPicPr>
          <p:cNvPr id="18" name="Picture 10"/>
          <p:cNvPicPr>
            <a:picLocks noChangeAspect="1" noChangeArrowheads="1"/>
          </p:cNvPicPr>
          <p:nvPr/>
        </p:nvPicPr>
        <p:blipFill>
          <a:blip r:embed="rId4" cstate="print"/>
          <a:srcRect/>
          <a:stretch>
            <a:fillRect/>
          </a:stretch>
        </p:blipFill>
        <p:spPr bwMode="auto">
          <a:xfrm>
            <a:off x="191319" y="2457078"/>
            <a:ext cx="276225" cy="323850"/>
          </a:xfrm>
          <a:prstGeom prst="rect">
            <a:avLst/>
          </a:prstGeom>
          <a:noFill/>
          <a:ln w="9525">
            <a:noFill/>
            <a:miter lim="800000"/>
            <a:headEnd/>
            <a:tailEnd/>
          </a:ln>
        </p:spPr>
      </p:pic>
      <p:pic>
        <p:nvPicPr>
          <p:cNvPr id="19" name="Picture 10"/>
          <p:cNvPicPr>
            <a:picLocks noChangeAspect="1" noChangeArrowheads="1"/>
          </p:cNvPicPr>
          <p:nvPr/>
        </p:nvPicPr>
        <p:blipFill>
          <a:blip r:embed="rId4" cstate="print"/>
          <a:srcRect/>
          <a:stretch>
            <a:fillRect/>
          </a:stretch>
        </p:blipFill>
        <p:spPr bwMode="auto">
          <a:xfrm>
            <a:off x="179512" y="3105150"/>
            <a:ext cx="276225" cy="323850"/>
          </a:xfrm>
          <a:prstGeom prst="rect">
            <a:avLst/>
          </a:prstGeom>
          <a:noFill/>
          <a:ln w="9525">
            <a:noFill/>
            <a:miter lim="800000"/>
            <a:headEnd/>
            <a:tailEnd/>
          </a:ln>
        </p:spPr>
      </p:pic>
      <p:pic>
        <p:nvPicPr>
          <p:cNvPr id="20" name="Picture 10"/>
          <p:cNvPicPr>
            <a:picLocks noChangeAspect="1" noChangeArrowheads="1"/>
          </p:cNvPicPr>
          <p:nvPr/>
        </p:nvPicPr>
        <p:blipFill>
          <a:blip r:embed="rId4" cstate="print"/>
          <a:srcRect/>
          <a:stretch>
            <a:fillRect/>
          </a:stretch>
        </p:blipFill>
        <p:spPr bwMode="auto">
          <a:xfrm>
            <a:off x="179512" y="3825230"/>
            <a:ext cx="276225" cy="323850"/>
          </a:xfrm>
          <a:prstGeom prst="rect">
            <a:avLst/>
          </a:prstGeom>
          <a:noFill/>
          <a:ln w="9525">
            <a:noFill/>
            <a:miter lim="800000"/>
            <a:headEnd/>
            <a:tailEnd/>
          </a:ln>
        </p:spPr>
      </p:pic>
      <p:pic>
        <p:nvPicPr>
          <p:cNvPr id="21" name="Picture 10"/>
          <p:cNvPicPr>
            <a:picLocks noChangeAspect="1" noChangeArrowheads="1"/>
          </p:cNvPicPr>
          <p:nvPr/>
        </p:nvPicPr>
        <p:blipFill>
          <a:blip r:embed="rId4" cstate="print"/>
          <a:srcRect/>
          <a:stretch>
            <a:fillRect/>
          </a:stretch>
        </p:blipFill>
        <p:spPr bwMode="auto">
          <a:xfrm>
            <a:off x="179512" y="4725144"/>
            <a:ext cx="276225" cy="323850"/>
          </a:xfrm>
          <a:prstGeom prst="rect">
            <a:avLst/>
          </a:prstGeom>
          <a:noFill/>
          <a:ln w="9525">
            <a:noFill/>
            <a:miter lim="800000"/>
            <a:headEnd/>
            <a:tailEnd/>
          </a:ln>
        </p:spPr>
      </p:pic>
      <p:sp>
        <p:nvSpPr>
          <p:cNvPr id="22" name="21 Marcador de número de diapositiva"/>
          <p:cNvSpPr>
            <a:spLocks noGrp="1"/>
          </p:cNvSpPr>
          <p:nvPr>
            <p:ph type="sldNum" idx="11"/>
          </p:nvPr>
        </p:nvSpPr>
        <p:spPr/>
        <p:txBody>
          <a:bodyPr/>
          <a:lstStyle/>
          <a:p>
            <a:pPr>
              <a:defRPr/>
            </a:pPr>
            <a:fld id="{0406AC3E-0C9E-4CC6-B9F6-B75C103B0D49}" type="slidenum">
              <a:rPr lang="es-AR" smtClean="0"/>
              <a:pPr>
                <a:defRPr/>
              </a:pPr>
              <a:t>4</a:t>
            </a:fld>
            <a:endParaRPr lang="es-AR" dirty="0"/>
          </a:p>
        </p:txBody>
      </p:sp>
      <p:sp>
        <p:nvSpPr>
          <p:cNvPr id="17" name="16 Marcador de pie de página"/>
          <p:cNvSpPr>
            <a:spLocks noGrp="1"/>
          </p:cNvSpPr>
          <p:nvPr>
            <p:ph type="ftr" idx="10"/>
          </p:nvPr>
        </p:nvSpPr>
        <p:spPr/>
        <p:txBody>
          <a:bodyPr/>
          <a:lstStyle/>
          <a:p>
            <a:pPr>
              <a:defRPr/>
            </a:pPr>
            <a:r>
              <a:rPr lang="es-AR" smtClean="0"/>
              <a:t>MASS CONSULTING </a:t>
            </a:r>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dirty="0" smtClean="0"/>
              <a:t/>
            </a:r>
            <a:br>
              <a:rPr lang="es-AR" dirty="0" smtClean="0"/>
            </a:br>
            <a:endParaRPr lang="es-AR" dirty="0"/>
          </a:p>
        </p:txBody>
      </p:sp>
      <p:sp>
        <p:nvSpPr>
          <p:cNvPr id="5" name="4 Marcador de contenido"/>
          <p:cNvSpPr>
            <a:spLocks noGrp="1"/>
          </p:cNvSpPr>
          <p:nvPr>
            <p:ph idx="1"/>
          </p:nvPr>
        </p:nvSpPr>
        <p:spPr>
          <a:xfrm>
            <a:off x="357158" y="714356"/>
            <a:ext cx="8361364" cy="5729296"/>
          </a:xfrm>
        </p:spPr>
        <p:txBody>
          <a:bodyPr/>
          <a:lstStyle/>
          <a:p>
            <a:endParaRPr lang="es-ES" sz="1400" dirty="0" smtClean="0">
              <a:latin typeface="Verdana" pitchFamily="34" charset="0"/>
              <a:ea typeface="Verdana" pitchFamily="34" charset="0"/>
              <a:cs typeface="Verdana" pitchFamily="34" charset="0"/>
            </a:endParaRPr>
          </a:p>
          <a:p>
            <a:r>
              <a:rPr lang="es-ES" sz="1600" dirty="0" smtClean="0">
                <a:latin typeface="Calibri" pitchFamily="34" charset="0"/>
                <a:ea typeface="Verdana" pitchFamily="34" charset="0"/>
                <a:cs typeface="Verdana" pitchFamily="34" charset="0"/>
              </a:rPr>
              <a:t>A continuación se detallan algunos de los resultados obtenidos por la consultora durante 2018</a:t>
            </a:r>
          </a:p>
          <a:p>
            <a:endParaRPr lang="es-AR" sz="1600" dirty="0" smtClean="0">
              <a:latin typeface="Calibri" pitchFamily="34" charset="0"/>
              <a:ea typeface="Verdana" pitchFamily="34" charset="0"/>
              <a:cs typeface="Verdana" pitchFamily="34" charset="0"/>
            </a:endParaRPr>
          </a:p>
          <a:p>
            <a:pPr>
              <a:buFont typeface="Arial" pitchFamily="34" charset="0"/>
              <a:buChar char="•"/>
            </a:pPr>
            <a:r>
              <a:rPr lang="es-AR" sz="1600" dirty="0" smtClean="0">
                <a:latin typeface="Calibri" pitchFamily="34" charset="0"/>
              </a:rPr>
              <a:t>Realizamos </a:t>
            </a:r>
            <a:r>
              <a:rPr lang="es-AR" sz="1600" b="1" dirty="0" smtClean="0">
                <a:latin typeface="Calibri" pitchFamily="34" charset="0"/>
              </a:rPr>
              <a:t>5 eventos </a:t>
            </a:r>
            <a:r>
              <a:rPr lang="es-AR" sz="1600" dirty="0" smtClean="0">
                <a:latin typeface="Calibri" pitchFamily="34" charset="0"/>
              </a:rPr>
              <a:t>de activaciones de productos y lanzamientos para prensa garantizando la presencia de + 45 periodistas claves especializados de medios seleccionados.</a:t>
            </a:r>
          </a:p>
          <a:p>
            <a:pPr lvl="0">
              <a:buFont typeface="Arial" pitchFamily="34" charset="0"/>
              <a:buChar char="•"/>
            </a:pPr>
            <a:r>
              <a:rPr lang="es-AR" sz="1600" dirty="0" smtClean="0">
                <a:latin typeface="Calibri" pitchFamily="34" charset="0"/>
              </a:rPr>
              <a:t>Coordinamos y llevamos a cabo aproximadamente </a:t>
            </a:r>
            <a:r>
              <a:rPr lang="es-AR" sz="1600" b="1" dirty="0">
                <a:latin typeface="Calibri" pitchFamily="34" charset="0"/>
              </a:rPr>
              <a:t>3</a:t>
            </a:r>
            <a:r>
              <a:rPr lang="es-AR" sz="1600" b="1" dirty="0" smtClean="0">
                <a:latin typeface="Calibri" pitchFamily="34" charset="0"/>
              </a:rPr>
              <a:t>0 almuerzos o encuentros privados </a:t>
            </a:r>
            <a:r>
              <a:rPr lang="es-AR" sz="1600" dirty="0" smtClean="0">
                <a:latin typeface="Calibri" pitchFamily="34" charset="0"/>
              </a:rPr>
              <a:t>con editores y periodistas de medios de alto impacto.</a:t>
            </a:r>
          </a:p>
          <a:p>
            <a:pPr lvl="0">
              <a:buFont typeface="Arial" pitchFamily="34" charset="0"/>
              <a:buChar char="•"/>
            </a:pPr>
            <a:r>
              <a:rPr lang="es-AR" sz="1600" b="1" dirty="0" smtClean="0">
                <a:latin typeface="Calibri" pitchFamily="34" charset="0"/>
              </a:rPr>
              <a:t>En el 70% de los casos se lograron notas </a:t>
            </a:r>
            <a:r>
              <a:rPr lang="es-AR" sz="1600" dirty="0" smtClean="0">
                <a:latin typeface="Calibri" pitchFamily="34" charset="0"/>
              </a:rPr>
              <a:t>y publicaciones relevantes en medios de importancia.</a:t>
            </a:r>
          </a:p>
          <a:p>
            <a:pPr lvl="0">
              <a:buFont typeface="Arial" pitchFamily="34" charset="0"/>
              <a:buChar char="•"/>
            </a:pPr>
            <a:r>
              <a:rPr lang="es-AR" sz="1600" dirty="0" smtClean="0">
                <a:latin typeface="Calibri" pitchFamily="34" charset="0"/>
              </a:rPr>
              <a:t>Se publicaron</a:t>
            </a:r>
            <a:r>
              <a:rPr lang="es-AR" sz="1600" b="1" dirty="0" smtClean="0">
                <a:latin typeface="Calibri" pitchFamily="34" charset="0"/>
              </a:rPr>
              <a:t> notas y entrevistas </a:t>
            </a:r>
            <a:r>
              <a:rPr lang="es-AR" sz="1600" dirty="0" smtClean="0">
                <a:latin typeface="Calibri" pitchFamily="34" charset="0"/>
              </a:rPr>
              <a:t>en medios gráficos y radiales tanto institucional como de producto.</a:t>
            </a:r>
          </a:p>
          <a:p>
            <a:pPr lvl="0">
              <a:buFont typeface="Arial" pitchFamily="34" charset="0"/>
              <a:buChar char="•"/>
            </a:pPr>
            <a:r>
              <a:rPr lang="es-AR" sz="1600" dirty="0" smtClean="0">
                <a:latin typeface="Calibri" pitchFamily="34" charset="0"/>
              </a:rPr>
              <a:t>Ejecución de variadas acciones de </a:t>
            </a:r>
            <a:r>
              <a:rPr lang="es-AR" sz="1600" b="1" dirty="0" smtClean="0">
                <a:latin typeface="Calibri" pitchFamily="34" charset="0"/>
              </a:rPr>
              <a:t>relacionamiento con periodistas</a:t>
            </a:r>
            <a:r>
              <a:rPr lang="es-AR" sz="1600" dirty="0" smtClean="0">
                <a:latin typeface="Calibri" pitchFamily="34" charset="0"/>
              </a:rPr>
              <a:t>, que permitieron a nuestros clientes generar nuevos vínculos con periodistas/editores de medios con los cuales no tenían relación, lo que generó un intercambio más fluido de información para la concreción de notas y publicaciones.</a:t>
            </a:r>
          </a:p>
          <a:p>
            <a:pPr lvl="0">
              <a:buFont typeface="Arial" pitchFamily="34" charset="0"/>
              <a:buChar char="•"/>
            </a:pPr>
            <a:r>
              <a:rPr lang="es-AR" sz="1600" dirty="0" smtClean="0">
                <a:latin typeface="Calibri" pitchFamily="34" charset="0"/>
              </a:rPr>
              <a:t>Participamos con contenido propio en revista y diarios  como La Nación, Clarín, Ámbito Financiero, Cronista, BAE, Perfil</a:t>
            </a:r>
            <a:r>
              <a:rPr lang="es-AR" sz="1600" dirty="0">
                <a:latin typeface="Calibri" pitchFamily="34" charset="0"/>
              </a:rPr>
              <a:t>, </a:t>
            </a:r>
            <a:r>
              <a:rPr lang="es-AR" sz="1600" dirty="0" smtClean="0">
                <a:latin typeface="Calibri" pitchFamily="34" charset="0"/>
              </a:rPr>
              <a:t>Noticias, Fortuna, Apertura, Luz, Para Ti y </a:t>
            </a:r>
            <a:r>
              <a:rPr lang="es-AR" sz="1600" dirty="0" err="1" smtClean="0">
                <a:latin typeface="Calibri" pitchFamily="34" charset="0"/>
              </a:rPr>
              <a:t>Ohlalá</a:t>
            </a:r>
            <a:r>
              <a:rPr lang="es-AR" sz="1600" dirty="0" smtClean="0">
                <a:latin typeface="Calibri" pitchFamily="34" charset="0"/>
              </a:rPr>
              <a:t>, entre otras.</a:t>
            </a:r>
          </a:p>
          <a:p>
            <a:pPr>
              <a:buFont typeface="Arial" pitchFamily="34" charset="0"/>
              <a:buChar char="•"/>
            </a:pPr>
            <a:r>
              <a:rPr lang="es-AR" sz="1600" dirty="0" smtClean="0">
                <a:latin typeface="Calibri" pitchFamily="34" charset="0"/>
              </a:rPr>
              <a:t>Generamos </a:t>
            </a:r>
            <a:r>
              <a:rPr lang="es-AR" sz="1600" smtClean="0">
                <a:latin typeface="Calibri" pitchFamily="34" charset="0"/>
              </a:rPr>
              <a:t>con éxito mas de </a:t>
            </a:r>
            <a:r>
              <a:rPr lang="es-AR" sz="1600" b="1" dirty="0">
                <a:latin typeface="Calibri" pitchFamily="34" charset="0"/>
              </a:rPr>
              <a:t>5</a:t>
            </a:r>
            <a:r>
              <a:rPr lang="es-AR" sz="1600" b="1" dirty="0" smtClean="0">
                <a:latin typeface="Calibri" pitchFamily="34" charset="0"/>
              </a:rPr>
              <a:t> </a:t>
            </a:r>
            <a:r>
              <a:rPr lang="es-AR" sz="1600" b="1" dirty="0" err="1" smtClean="0">
                <a:latin typeface="Calibri" pitchFamily="34" charset="0"/>
              </a:rPr>
              <a:t>co-branding</a:t>
            </a:r>
            <a:r>
              <a:rPr lang="es-AR" sz="1600" b="1" dirty="0" smtClean="0">
                <a:latin typeface="Calibri" pitchFamily="34" charset="0"/>
              </a:rPr>
              <a:t> y asociaciones de marca </a:t>
            </a:r>
            <a:r>
              <a:rPr lang="es-AR" sz="1600" dirty="0" smtClean="0">
                <a:latin typeface="Calibri" pitchFamily="34" charset="0"/>
              </a:rPr>
              <a:t>para potenciar productos.</a:t>
            </a:r>
          </a:p>
          <a:p>
            <a:pPr lvl="0"/>
            <a:endParaRPr lang="es-AR" sz="1600" dirty="0" smtClean="0">
              <a:latin typeface="Calibri" pitchFamily="34" charset="0"/>
            </a:endParaRPr>
          </a:p>
          <a:p>
            <a:r>
              <a:rPr lang="es-AR" sz="1400" dirty="0" smtClean="0"/>
              <a:t> </a:t>
            </a:r>
          </a:p>
          <a:p>
            <a:endParaRPr lang="es-AR" sz="1400" dirty="0"/>
          </a:p>
        </p:txBody>
      </p:sp>
      <p:sp>
        <p:nvSpPr>
          <p:cNvPr id="2" name="1 Marcador de número de diapositiva"/>
          <p:cNvSpPr>
            <a:spLocks noGrp="1"/>
          </p:cNvSpPr>
          <p:nvPr>
            <p:ph type="sldNum" idx="11"/>
          </p:nvPr>
        </p:nvSpPr>
        <p:spPr/>
        <p:txBody>
          <a:bodyPr/>
          <a:lstStyle/>
          <a:p>
            <a:pPr>
              <a:defRPr/>
            </a:pPr>
            <a:fld id="{1EC2FB20-FDFA-4214-9A16-D5BF7208E739}" type="slidenum">
              <a:rPr lang="es-AR" smtClean="0"/>
              <a:pPr>
                <a:defRPr/>
              </a:pPr>
              <a:t>5</a:t>
            </a:fld>
            <a:endParaRPr lang="es-AR" dirty="0"/>
          </a:p>
        </p:txBody>
      </p:sp>
      <p:pic>
        <p:nvPicPr>
          <p:cNvPr id="6" name="Picture 9"/>
          <p:cNvPicPr>
            <a:picLocks noChangeAspect="1" noChangeArrowheads="1"/>
          </p:cNvPicPr>
          <p:nvPr/>
        </p:nvPicPr>
        <p:blipFill>
          <a:blip r:embed="rId2" cstate="print"/>
          <a:srcRect/>
          <a:stretch>
            <a:fillRect/>
          </a:stretch>
        </p:blipFill>
        <p:spPr bwMode="auto">
          <a:xfrm>
            <a:off x="0" y="0"/>
            <a:ext cx="6942619" cy="908720"/>
          </a:xfrm>
          <a:prstGeom prst="rect">
            <a:avLst/>
          </a:prstGeom>
          <a:noFill/>
          <a:ln w="9525">
            <a:noFill/>
            <a:miter lim="800000"/>
            <a:headEnd/>
            <a:tailEnd/>
          </a:ln>
        </p:spPr>
      </p:pic>
      <p:sp>
        <p:nvSpPr>
          <p:cNvPr id="7" name="6 Rectángulo"/>
          <p:cNvSpPr/>
          <p:nvPr/>
        </p:nvSpPr>
        <p:spPr>
          <a:xfrm>
            <a:off x="928663" y="428604"/>
            <a:ext cx="4643470" cy="338554"/>
          </a:xfrm>
          <a:prstGeom prst="rect">
            <a:avLst/>
          </a:prstGeom>
        </p:spPr>
        <p:txBody>
          <a:bodyPr wrap="square">
            <a:spAutoFit/>
          </a:bodyPr>
          <a:lstStyle/>
          <a:p>
            <a:r>
              <a:rPr lang="es-AR" altLang="es-ES" sz="1600" b="1" dirty="0" smtClean="0">
                <a:latin typeface="Verdana" pitchFamily="34" charset="0"/>
              </a:rPr>
              <a:t>Performance MACPRESS en 2018</a:t>
            </a:r>
            <a:endParaRPr lang="es-AR" sz="1600" b="1" dirty="0"/>
          </a:p>
        </p:txBody>
      </p:sp>
      <p:grpSp>
        <p:nvGrpSpPr>
          <p:cNvPr id="8" name="Group 5"/>
          <p:cNvGrpSpPr>
            <a:grpSpLocks/>
          </p:cNvGrpSpPr>
          <p:nvPr/>
        </p:nvGrpSpPr>
        <p:grpSpPr bwMode="auto">
          <a:xfrm>
            <a:off x="6887368" y="0"/>
            <a:ext cx="2256632" cy="836712"/>
            <a:chOff x="3881" y="0"/>
            <a:chExt cx="1872" cy="673"/>
          </a:xfrm>
        </p:grpSpPr>
        <p:pic>
          <p:nvPicPr>
            <p:cNvPr id="9" name="Picture 6"/>
            <p:cNvPicPr>
              <a:picLocks noChangeAspect="1" noChangeArrowheads="1"/>
            </p:cNvPicPr>
            <p:nvPr/>
          </p:nvPicPr>
          <p:blipFill>
            <a:blip r:embed="rId3" cstate="print"/>
            <a:srcRect/>
            <a:stretch>
              <a:fillRect/>
            </a:stretch>
          </p:blipFill>
          <p:spPr bwMode="auto">
            <a:xfrm>
              <a:off x="3881" y="0"/>
              <a:ext cx="1872" cy="673"/>
            </a:xfrm>
            <a:prstGeom prst="rect">
              <a:avLst/>
            </a:prstGeom>
            <a:noFill/>
            <a:ln w="9525">
              <a:noFill/>
              <a:round/>
              <a:headEnd/>
              <a:tailEnd/>
            </a:ln>
          </p:spPr>
        </p:pic>
        <p:sp>
          <p:nvSpPr>
            <p:cNvPr id="10"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sp>
        <p:nvSpPr>
          <p:cNvPr id="11" name="10 Marcador de pie de página"/>
          <p:cNvSpPr>
            <a:spLocks noGrp="1"/>
          </p:cNvSpPr>
          <p:nvPr>
            <p:ph type="ftr" idx="10"/>
          </p:nvPr>
        </p:nvSpPr>
        <p:spPr/>
        <p:txBody>
          <a:bodyPr/>
          <a:lstStyle/>
          <a:p>
            <a:pPr>
              <a:defRPr/>
            </a:pPr>
            <a:r>
              <a:rPr lang="es-AR" smtClean="0"/>
              <a:t>MASS CONSULTING </a:t>
            </a:r>
            <a:endParaRPr lang="es-A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18488" cy="6021288"/>
          </a:xfrm>
        </p:spPr>
        <p:txBody>
          <a:bodyPr/>
          <a:lstStyle/>
          <a:p>
            <a:pPr>
              <a:buFont typeface="Arial" pitchFamily="34" charset="0"/>
              <a:buChar char="•"/>
            </a:pPr>
            <a:r>
              <a:rPr lang="es-AR" sz="1400" dirty="0" smtClean="0">
                <a:latin typeface="Calibri" pitchFamily="34" charset="0"/>
              </a:rPr>
              <a:t>RECITAL </a:t>
            </a:r>
            <a:r>
              <a:rPr lang="es-AR" sz="1400" b="1" dirty="0" smtClean="0">
                <a:latin typeface="Calibri" pitchFamily="34" charset="0"/>
              </a:rPr>
              <a:t>GUN´S AND ROSES</a:t>
            </a:r>
          </a:p>
          <a:p>
            <a:pPr>
              <a:buFont typeface="Arial" pitchFamily="34" charset="0"/>
              <a:buChar char="•"/>
            </a:pPr>
            <a:r>
              <a:rPr lang="es-AR" sz="1400" b="1" dirty="0" smtClean="0">
                <a:latin typeface="Calibri" pitchFamily="34" charset="0"/>
              </a:rPr>
              <a:t>PRESENTACIONES DE VINOS EN ASTRID &amp; GASTON/HAPPENIG/OVIEDO/SINCLAIR/LA BOURGOGNE</a:t>
            </a:r>
            <a:endParaRPr lang="es-AR" sz="1400" dirty="0" smtClean="0">
              <a:latin typeface="Calibri" pitchFamily="34" charset="0"/>
            </a:endParaRPr>
          </a:p>
          <a:p>
            <a:pPr>
              <a:buFont typeface="Arial" pitchFamily="34" charset="0"/>
              <a:buChar char="•"/>
            </a:pPr>
            <a:r>
              <a:rPr lang="es-AR" sz="1400" dirty="0" smtClean="0">
                <a:latin typeface="Calibri" pitchFamily="34" charset="0"/>
              </a:rPr>
              <a:t>ACCIÓN </a:t>
            </a:r>
            <a:r>
              <a:rPr lang="es-AR" sz="1400" b="1" dirty="0" smtClean="0">
                <a:latin typeface="Calibri" pitchFamily="34" charset="0"/>
              </a:rPr>
              <a:t>COSMOPOLITAN ESPECIAL NAVIDAD</a:t>
            </a:r>
            <a:endParaRPr lang="es-AR" sz="1400" dirty="0" smtClean="0">
              <a:latin typeface="Calibri" pitchFamily="34" charset="0"/>
            </a:endParaRPr>
          </a:p>
          <a:p>
            <a:pPr>
              <a:buFont typeface="Arial" pitchFamily="34" charset="0"/>
              <a:buChar char="•"/>
            </a:pPr>
            <a:r>
              <a:rPr lang="es-AR" sz="1400" b="1" dirty="0" smtClean="0">
                <a:latin typeface="Calibri" pitchFamily="34" charset="0"/>
              </a:rPr>
              <a:t>PRESENTACIÓN LIBRO</a:t>
            </a:r>
            <a:r>
              <a:rPr lang="es-AR" sz="1400" dirty="0" smtClean="0">
                <a:latin typeface="Calibri" pitchFamily="34" charset="0"/>
              </a:rPr>
              <a:t> BODEGAS SANTA ANA</a:t>
            </a:r>
          </a:p>
          <a:p>
            <a:pPr>
              <a:buFont typeface="Arial" pitchFamily="34" charset="0"/>
              <a:buChar char="•"/>
            </a:pPr>
            <a:r>
              <a:rPr lang="es-AR" sz="1400" dirty="0" smtClean="0">
                <a:latin typeface="Calibri" pitchFamily="34" charset="0"/>
              </a:rPr>
              <a:t>CO-BRANDING CON </a:t>
            </a:r>
            <a:r>
              <a:rPr lang="es-AR" sz="1400" b="1" dirty="0" smtClean="0">
                <a:latin typeface="Calibri" pitchFamily="34" charset="0"/>
              </a:rPr>
              <a:t>TOMMY HILFIGUER </a:t>
            </a:r>
          </a:p>
          <a:p>
            <a:pPr>
              <a:buFont typeface="Arial" pitchFamily="34" charset="0"/>
              <a:buChar char="•"/>
            </a:pPr>
            <a:r>
              <a:rPr lang="es-AR" sz="1400" dirty="0" smtClean="0">
                <a:latin typeface="Calibri" pitchFamily="34" charset="0"/>
              </a:rPr>
              <a:t>PRESENCIA EN LANZAMIENTOS DE PELÍCULAS</a:t>
            </a:r>
          </a:p>
          <a:p>
            <a:pPr>
              <a:buFont typeface="Arial" pitchFamily="34" charset="0"/>
              <a:buChar char="•"/>
            </a:pPr>
            <a:r>
              <a:rPr lang="es-AR" sz="1400" dirty="0" smtClean="0">
                <a:latin typeface="Calibri" pitchFamily="34" charset="0"/>
              </a:rPr>
              <a:t>CINE: PARTICIPACIÓN EN LA PELÍCULA DE </a:t>
            </a:r>
            <a:r>
              <a:rPr lang="es-AR" sz="1400" b="1" dirty="0" smtClean="0">
                <a:latin typeface="Calibri" pitchFamily="34" charset="0"/>
              </a:rPr>
              <a:t>MARTIN BOSSI</a:t>
            </a:r>
          </a:p>
          <a:p>
            <a:pPr>
              <a:buFont typeface="Arial" pitchFamily="34" charset="0"/>
              <a:buChar char="•"/>
            </a:pPr>
            <a:r>
              <a:rPr lang="es-AR" sz="1400" dirty="0" smtClean="0">
                <a:latin typeface="Calibri" pitchFamily="34" charset="0"/>
              </a:rPr>
              <a:t>PARTICIPACIÓN EN LA </a:t>
            </a:r>
            <a:r>
              <a:rPr lang="es-AR" sz="1400" b="1" dirty="0" smtClean="0">
                <a:latin typeface="Calibri" pitchFamily="34" charset="0"/>
              </a:rPr>
              <a:t>TIRA DIARIA MONTECRISTO POR TELEFÉ</a:t>
            </a:r>
          </a:p>
          <a:p>
            <a:pPr>
              <a:buFont typeface="Arial" pitchFamily="34" charset="0"/>
              <a:buChar char="•"/>
            </a:pPr>
            <a:r>
              <a:rPr lang="es-AR" sz="1400" dirty="0" smtClean="0">
                <a:latin typeface="Calibri" pitchFamily="34" charset="0"/>
              </a:rPr>
              <a:t>PARTICIPACIÓN EN LA TIRA DIARIA </a:t>
            </a:r>
            <a:r>
              <a:rPr lang="es-AR" sz="1400" b="1" dirty="0" smtClean="0">
                <a:latin typeface="Calibri" pitchFamily="34" charset="0"/>
              </a:rPr>
              <a:t>GUAPAS</a:t>
            </a:r>
            <a:r>
              <a:rPr lang="es-AR" sz="1400" dirty="0" smtClean="0">
                <a:latin typeface="Calibri" pitchFamily="34" charset="0"/>
              </a:rPr>
              <a:t>- CANAL 13</a:t>
            </a:r>
          </a:p>
          <a:p>
            <a:pPr>
              <a:buFont typeface="Arial" pitchFamily="34" charset="0"/>
              <a:buChar char="•"/>
            </a:pPr>
            <a:r>
              <a:rPr lang="es-AR" sz="1400" dirty="0" smtClean="0">
                <a:latin typeface="Calibri" pitchFamily="34" charset="0"/>
              </a:rPr>
              <a:t>CO BRANDING CON </a:t>
            </a:r>
            <a:r>
              <a:rPr lang="es-AR" sz="1400" b="1" dirty="0" smtClean="0">
                <a:latin typeface="Calibri" pitchFamily="34" charset="0"/>
              </a:rPr>
              <a:t>LIBRERÍA KIER</a:t>
            </a:r>
          </a:p>
          <a:p>
            <a:pPr>
              <a:buFont typeface="Arial" pitchFamily="34" charset="0"/>
              <a:buChar char="•"/>
            </a:pPr>
            <a:r>
              <a:rPr lang="es-AR" sz="1400" dirty="0" smtClean="0">
                <a:latin typeface="Calibri" pitchFamily="34" charset="0"/>
              </a:rPr>
              <a:t>CO BRANDING </a:t>
            </a:r>
            <a:r>
              <a:rPr lang="es-AR" sz="1400" b="1" dirty="0" smtClean="0">
                <a:latin typeface="Calibri" pitchFamily="34" charset="0"/>
              </a:rPr>
              <a:t>HELADERÍAS DANIEL</a:t>
            </a:r>
          </a:p>
          <a:p>
            <a:pPr>
              <a:buFont typeface="Arial" pitchFamily="34" charset="0"/>
              <a:buChar char="•"/>
            </a:pPr>
            <a:r>
              <a:rPr lang="es-AR" sz="1400" b="1" dirty="0" smtClean="0">
                <a:latin typeface="Calibri" pitchFamily="34" charset="0"/>
              </a:rPr>
              <a:t>RUSH EN ESPN</a:t>
            </a:r>
            <a:endParaRPr lang="es-AR" sz="1400" dirty="0" smtClean="0">
              <a:latin typeface="Calibri" pitchFamily="34" charset="0"/>
            </a:endParaRPr>
          </a:p>
          <a:p>
            <a:pPr>
              <a:buFont typeface="Arial" pitchFamily="34" charset="0"/>
              <a:buChar char="•"/>
            </a:pPr>
            <a:r>
              <a:rPr lang="es-AR" sz="1400" dirty="0" smtClean="0">
                <a:latin typeface="Calibri" pitchFamily="34" charset="0"/>
              </a:rPr>
              <a:t>ARBOLES PLANTADOS POR CADA AÑO ANIVERSARIO</a:t>
            </a:r>
          </a:p>
          <a:p>
            <a:pPr>
              <a:buFont typeface="Arial" pitchFamily="34" charset="0"/>
              <a:buChar char="•"/>
            </a:pPr>
            <a:r>
              <a:rPr lang="es-AR" sz="1400" dirty="0" smtClean="0">
                <a:latin typeface="Calibri" pitchFamily="34" charset="0"/>
              </a:rPr>
              <a:t>ALIANZA CON SHOPING </a:t>
            </a:r>
            <a:r>
              <a:rPr lang="es-AR" sz="1400" b="1" dirty="0" smtClean="0">
                <a:latin typeface="Calibri" pitchFamily="34" charset="0"/>
              </a:rPr>
              <a:t>NINE</a:t>
            </a:r>
          </a:p>
          <a:p>
            <a:pPr>
              <a:buFont typeface="Arial" pitchFamily="34" charset="0"/>
              <a:buChar char="•"/>
            </a:pPr>
            <a:r>
              <a:rPr lang="es-AR" sz="1400" dirty="0" smtClean="0">
                <a:latin typeface="Calibri" pitchFamily="34" charset="0"/>
              </a:rPr>
              <a:t>ACCIÓN ESPECIAL CON </a:t>
            </a:r>
            <a:r>
              <a:rPr lang="es-AR" sz="1400" b="1" dirty="0" smtClean="0">
                <a:latin typeface="Calibri" pitchFamily="34" charset="0"/>
              </a:rPr>
              <a:t>TIMBERLAND </a:t>
            </a:r>
            <a:r>
              <a:rPr lang="es-AR" sz="1400" dirty="0" smtClean="0">
                <a:latin typeface="Calibri" pitchFamily="34" charset="0"/>
              </a:rPr>
              <a:t>PARA DÍA DEL PADRE</a:t>
            </a:r>
          </a:p>
          <a:p>
            <a:pPr>
              <a:buFont typeface="Arial" pitchFamily="34" charset="0"/>
              <a:buChar char="•"/>
            </a:pPr>
            <a:r>
              <a:rPr lang="es-AR" sz="1400" dirty="0" smtClean="0">
                <a:latin typeface="Calibri" pitchFamily="34" charset="0"/>
              </a:rPr>
              <a:t>ACCI[ON ESPECIAL CON </a:t>
            </a:r>
            <a:r>
              <a:rPr lang="es-AR" sz="1400" b="1" dirty="0" smtClean="0">
                <a:latin typeface="Calibri" pitchFamily="34" charset="0"/>
              </a:rPr>
              <a:t>POSITIVO</a:t>
            </a:r>
            <a:r>
              <a:rPr lang="es-AR" sz="1400" dirty="0" smtClean="0">
                <a:latin typeface="Calibri" pitchFamily="34" charset="0"/>
              </a:rPr>
              <a:t> PARA DÍA DE LA MADRE</a:t>
            </a:r>
          </a:p>
          <a:p>
            <a:pPr>
              <a:buFont typeface="Arial" pitchFamily="34" charset="0"/>
              <a:buChar char="•"/>
            </a:pPr>
            <a:r>
              <a:rPr lang="es-AR" sz="1400" dirty="0" smtClean="0">
                <a:latin typeface="Calibri" pitchFamily="34" charset="0"/>
              </a:rPr>
              <a:t>PRESENTACIÓN DEL LIBRO LOS 7 ELEMENTOS Y EL HOBRE </a:t>
            </a:r>
            <a:r>
              <a:rPr lang="es-AR" sz="1400" b="1" dirty="0" smtClean="0">
                <a:latin typeface="Calibri" pitchFamily="34" charset="0"/>
              </a:rPr>
              <a:t>EN LA FERIA DEL LIBRO </a:t>
            </a:r>
          </a:p>
          <a:p>
            <a:pPr>
              <a:buFont typeface="Arial" pitchFamily="34" charset="0"/>
              <a:buChar char="•"/>
            </a:pPr>
            <a:r>
              <a:rPr lang="es-AR" sz="1400" b="1" dirty="0" smtClean="0">
                <a:latin typeface="Calibri" pitchFamily="34" charset="0"/>
              </a:rPr>
              <a:t>REUNIONES CON FUNCIONARIOS </a:t>
            </a:r>
            <a:r>
              <a:rPr lang="es-AR" sz="1400" dirty="0" smtClean="0">
                <a:latin typeface="Calibri" pitchFamily="34" charset="0"/>
              </a:rPr>
              <a:t>PARA TRABAJAR EN LA LEY DE ENERGÍAS SUSTENTABLES</a:t>
            </a:r>
          </a:p>
          <a:p>
            <a:pPr>
              <a:buFont typeface="Arial" pitchFamily="34" charset="0"/>
              <a:buChar char="•"/>
            </a:pPr>
            <a:r>
              <a:rPr lang="es-AR" sz="1400" dirty="0" smtClean="0">
                <a:latin typeface="Calibri" pitchFamily="34" charset="0"/>
              </a:rPr>
              <a:t>ACUERDO CON </a:t>
            </a:r>
            <a:r>
              <a:rPr lang="es-AR" sz="1400" b="1" dirty="0" smtClean="0">
                <a:latin typeface="Calibri" pitchFamily="34" charset="0"/>
              </a:rPr>
              <a:t>UNIVERSIDAD AUSTRAL </a:t>
            </a:r>
            <a:r>
              <a:rPr lang="es-AR" sz="1400" dirty="0" smtClean="0">
                <a:latin typeface="Calibri" pitchFamily="34" charset="0"/>
              </a:rPr>
              <a:t>PARA ARMADO DE SEMINARIO Y DIPLOMATURA EN EERR</a:t>
            </a:r>
          </a:p>
          <a:p>
            <a:pPr>
              <a:buFont typeface="Arial" pitchFamily="34" charset="0"/>
              <a:buChar char="•"/>
            </a:pPr>
            <a:endParaRPr lang="es-AR" sz="2000" dirty="0"/>
          </a:p>
        </p:txBody>
      </p:sp>
      <p:pic>
        <p:nvPicPr>
          <p:cNvPr id="4" name="Picture 9"/>
          <p:cNvPicPr>
            <a:picLocks noChangeAspect="1" noChangeArrowheads="1"/>
          </p:cNvPicPr>
          <p:nvPr/>
        </p:nvPicPr>
        <p:blipFill>
          <a:blip r:embed="rId2" cstate="print"/>
          <a:srcRect/>
          <a:stretch>
            <a:fillRect/>
          </a:stretch>
        </p:blipFill>
        <p:spPr bwMode="auto">
          <a:xfrm>
            <a:off x="0" y="0"/>
            <a:ext cx="6942619" cy="908720"/>
          </a:xfrm>
          <a:prstGeom prst="rect">
            <a:avLst/>
          </a:prstGeom>
          <a:noFill/>
          <a:ln w="9525">
            <a:noFill/>
            <a:miter lim="800000"/>
            <a:headEnd/>
            <a:tailEnd/>
          </a:ln>
        </p:spPr>
      </p:pic>
      <p:grpSp>
        <p:nvGrpSpPr>
          <p:cNvPr id="5" name="Group 5"/>
          <p:cNvGrpSpPr>
            <a:grpSpLocks/>
          </p:cNvGrpSpPr>
          <p:nvPr/>
        </p:nvGrpSpPr>
        <p:grpSpPr bwMode="auto">
          <a:xfrm>
            <a:off x="6887368" y="0"/>
            <a:ext cx="2256632" cy="836712"/>
            <a:chOff x="3881" y="0"/>
            <a:chExt cx="1872" cy="673"/>
          </a:xfrm>
        </p:grpSpPr>
        <p:pic>
          <p:nvPicPr>
            <p:cNvPr id="6" name="Picture 6"/>
            <p:cNvPicPr>
              <a:picLocks noChangeAspect="1" noChangeArrowheads="1"/>
            </p:cNvPicPr>
            <p:nvPr/>
          </p:nvPicPr>
          <p:blipFill>
            <a:blip r:embed="rId3" cstate="print"/>
            <a:srcRect/>
            <a:stretch>
              <a:fillRect/>
            </a:stretch>
          </p:blipFill>
          <p:spPr bwMode="auto">
            <a:xfrm>
              <a:off x="3881" y="0"/>
              <a:ext cx="1872" cy="673"/>
            </a:xfrm>
            <a:prstGeom prst="rect">
              <a:avLst/>
            </a:prstGeom>
            <a:noFill/>
            <a:ln w="9525">
              <a:noFill/>
              <a:round/>
              <a:headEnd/>
              <a:tailEnd/>
            </a:ln>
          </p:spPr>
        </p:pic>
        <p:sp>
          <p:nvSpPr>
            <p:cNvPr id="7"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sp>
        <p:nvSpPr>
          <p:cNvPr id="8" name="7 Rectángulo"/>
          <p:cNvSpPr/>
          <p:nvPr/>
        </p:nvSpPr>
        <p:spPr>
          <a:xfrm>
            <a:off x="1357290" y="357166"/>
            <a:ext cx="3187020" cy="369332"/>
          </a:xfrm>
          <a:prstGeom prst="rect">
            <a:avLst/>
          </a:prstGeom>
        </p:spPr>
        <p:txBody>
          <a:bodyPr wrap="square">
            <a:spAutoFit/>
          </a:bodyPr>
          <a:lstStyle/>
          <a:p>
            <a:r>
              <a:rPr lang="es-ES"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ACCIONES ESPECIALES</a:t>
            </a:r>
            <a:endParaRPr lang="es-AR" dirty="0"/>
          </a:p>
        </p:txBody>
      </p:sp>
      <p:sp>
        <p:nvSpPr>
          <p:cNvPr id="10" name="9 Marcador de número de diapositiva"/>
          <p:cNvSpPr>
            <a:spLocks noGrp="1"/>
          </p:cNvSpPr>
          <p:nvPr>
            <p:ph type="sldNum" idx="11"/>
          </p:nvPr>
        </p:nvSpPr>
        <p:spPr/>
        <p:txBody>
          <a:bodyPr/>
          <a:lstStyle/>
          <a:p>
            <a:pPr>
              <a:defRPr/>
            </a:pPr>
            <a:fld id="{0406AC3E-0C9E-4CC6-B9F6-B75C103B0D49}" type="slidenum">
              <a:rPr lang="es-AR" smtClean="0"/>
              <a:pPr>
                <a:defRPr/>
              </a:pPr>
              <a:t>6</a:t>
            </a:fld>
            <a:endParaRPr lang="es-AR" dirty="0"/>
          </a:p>
        </p:txBody>
      </p:sp>
      <p:sp>
        <p:nvSpPr>
          <p:cNvPr id="9" name="8 Marcador de pie de página"/>
          <p:cNvSpPr>
            <a:spLocks noGrp="1"/>
          </p:cNvSpPr>
          <p:nvPr>
            <p:ph type="ftr" idx="10"/>
          </p:nvPr>
        </p:nvSpPr>
        <p:spPr/>
        <p:txBody>
          <a:bodyPr/>
          <a:lstStyle/>
          <a:p>
            <a:pPr>
              <a:defRPr/>
            </a:pPr>
            <a:r>
              <a:rPr lang="es-AR" dirty="0" smtClean="0"/>
              <a:t>MASS CONSULTING </a:t>
            </a:r>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908720"/>
            <a:ext cx="8389968" cy="5112568"/>
          </a:xfrm>
        </p:spPr>
        <p:txBody>
          <a:bodyPr wrap="square" anchor="ctr"/>
          <a:lstStyle/>
          <a:p>
            <a:r>
              <a:rPr lang="es-AR" sz="1400" b="1" dirty="0" smtClean="0">
                <a:latin typeface="Calibri" pitchFamily="34" charset="0"/>
              </a:rPr>
              <a:t>BODEGAS LA ROSA</a:t>
            </a:r>
          </a:p>
          <a:p>
            <a:r>
              <a:rPr lang="es-AR" sz="1400" u="sng" dirty="0" smtClean="0">
                <a:latin typeface="Verdana" pitchFamily="34" charset="0"/>
                <a:ea typeface="Verdana" pitchFamily="34" charset="0"/>
                <a:cs typeface="Verdana" pitchFamily="34" charset="0"/>
              </a:rPr>
              <a:t>Diagnóstico</a:t>
            </a:r>
            <a:r>
              <a:rPr lang="es-AR" sz="1400" dirty="0" smtClean="0">
                <a:latin typeface="Verdana" pitchFamily="34" charset="0"/>
                <a:ea typeface="Verdana" pitchFamily="34" charset="0"/>
                <a:cs typeface="Verdana" pitchFamily="34" charset="0"/>
              </a:rPr>
              <a:t>:</a:t>
            </a:r>
            <a:r>
              <a:rPr lang="es-AR" sz="1400" dirty="0" smtClean="0">
                <a:latin typeface="Calibri" pitchFamily="34" charset="0"/>
              </a:rPr>
              <a:t> Necesitaban tener más presencia de marca y más conocimiento de sus líneas. Comunicar Bodegas La Rosa.</a:t>
            </a:r>
          </a:p>
          <a:p>
            <a:r>
              <a:rPr lang="es-AR" sz="1400" u="sng" dirty="0" smtClean="0">
                <a:latin typeface="Verdana" pitchFamily="34" charset="0"/>
                <a:ea typeface="Verdana" pitchFamily="34" charset="0"/>
                <a:cs typeface="Verdana" pitchFamily="34" charset="0"/>
              </a:rPr>
              <a:t>Estrategia</a:t>
            </a:r>
            <a:r>
              <a:rPr lang="es-AR" sz="1400" dirty="0" smtClean="0">
                <a:latin typeface="Verdana" pitchFamily="34" charset="0"/>
                <a:ea typeface="Verdana" pitchFamily="34" charset="0"/>
                <a:cs typeface="Verdana" pitchFamily="34" charset="0"/>
              </a:rPr>
              <a:t>: </a:t>
            </a:r>
            <a:r>
              <a:rPr lang="es-AR" sz="1400" dirty="0" smtClean="0">
                <a:latin typeface="Calibri" pitchFamily="34" charset="0"/>
              </a:rPr>
              <a:t>Desarrollamos un plan de relacionamiento con editores y periodistas de diferentes medios de importancia. Implementamos una estrategia de desarrollo de información para nutrir a los diferentes medios y periodistas de datos útiles para la generación de notas. Además, generamos un plan de posicionamiento de la marca Bodegas La Rosa, que se desconocía gracias al fuerte posicionamiento  de Michel Torino. Se creó un vino de alta gama CXV Cientoquince, con motivo del 115 aniversario de la bodega. </a:t>
            </a:r>
          </a:p>
          <a:p>
            <a:r>
              <a:rPr lang="pt-BR" sz="1400" b="1" dirty="0" smtClean="0">
                <a:latin typeface="Calibri" pitchFamily="34" charset="0"/>
              </a:rPr>
              <a:t>MELIÁ RECOLETA PLAZA BOUTIQUE HOTEL   </a:t>
            </a:r>
          </a:p>
          <a:p>
            <a:pPr indent="-330200">
              <a:lnSpc>
                <a:spcPct val="80000"/>
              </a:lnSpc>
              <a:spcBef>
                <a:spcPts val="300"/>
              </a:spcBef>
              <a:buClr>
                <a:srgbClr val="80808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AR" altLang="es-ES" sz="1400" u="sng" dirty="0" smtClean="0">
                <a:solidFill>
                  <a:schemeClr val="tx1"/>
                </a:solidFill>
                <a:latin typeface="Verdana" pitchFamily="34" charset="0"/>
              </a:rPr>
              <a:t>Diagnóstico</a:t>
            </a:r>
            <a:r>
              <a:rPr lang="es-AR" altLang="es-ES" sz="1400" dirty="0" smtClean="0">
                <a:solidFill>
                  <a:schemeClr val="tx1"/>
                </a:solidFill>
                <a:latin typeface="Verdana" pitchFamily="34" charset="0"/>
              </a:rPr>
              <a:t>: </a:t>
            </a:r>
            <a:r>
              <a:rPr lang="es-AR" sz="1400" dirty="0" smtClean="0">
                <a:solidFill>
                  <a:schemeClr val="tx1"/>
                </a:solidFill>
                <a:latin typeface="Calibri" pitchFamily="34" charset="0"/>
              </a:rPr>
              <a:t>Lanzamiento e inauguración del Hotel en Buenos Aires .</a:t>
            </a:r>
          </a:p>
          <a:p>
            <a:pPr marL="324000" indent="-330200" algn="just">
              <a:spcBef>
                <a:spcPts val="300"/>
              </a:spcBef>
              <a:buClr>
                <a:srgbClr val="80808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AR" altLang="es-ES" sz="1400" u="sng" dirty="0" smtClean="0">
                <a:solidFill>
                  <a:schemeClr val="tx1"/>
                </a:solidFill>
                <a:latin typeface="Verdana" pitchFamily="34" charset="0"/>
              </a:rPr>
              <a:t>Estrategia</a:t>
            </a:r>
            <a:r>
              <a:rPr lang="es-AR" altLang="es-ES" sz="1400" dirty="0" smtClean="0">
                <a:solidFill>
                  <a:schemeClr val="tx1"/>
                </a:solidFill>
                <a:latin typeface="Verdana" pitchFamily="34" charset="0"/>
              </a:rPr>
              <a:t>:</a:t>
            </a:r>
            <a:r>
              <a:rPr lang="es-AR" altLang="es-ES" sz="1400" dirty="0" smtClean="0">
                <a:solidFill>
                  <a:schemeClr val="tx1"/>
                </a:solidFill>
                <a:latin typeface="Verdana" pitchFamily="32" charset="0"/>
              </a:rPr>
              <a:t> </a:t>
            </a:r>
            <a:r>
              <a:rPr lang="es-AR" sz="1400" dirty="0" smtClean="0">
                <a:solidFill>
                  <a:schemeClr val="tx1"/>
                </a:solidFill>
                <a:latin typeface="Calibri" pitchFamily="34" charset="0"/>
              </a:rPr>
              <a:t>Se diseñó la imagen del Hotel, folletería, material de soporte para ventas, WEBSITE y presentaciones flash, entre otras cosas. </a:t>
            </a:r>
          </a:p>
          <a:p>
            <a:pPr marL="324000" indent="-330200" algn="just">
              <a:spcBef>
                <a:spcPts val="300"/>
              </a:spcBef>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AR" sz="1400" dirty="0" smtClean="0">
                <a:solidFill>
                  <a:schemeClr val="tx1"/>
                </a:solidFill>
                <a:latin typeface="Calibri" pitchFamily="34" charset="0"/>
              </a:rPr>
              <a:t>        Realizamos la estrategia publicitaria y el plan de medios. Coordinamos, diseñamos y llevamos adelante en forma integral el evento de inauguración con personalidades del Gobierno, Artistas, Diplomáticos, Empresarios y periodistas.</a:t>
            </a:r>
          </a:p>
          <a:p>
            <a:pPr marL="324000" indent="-330200" algn="just">
              <a:spcBef>
                <a:spcPts val="300"/>
              </a:spcBef>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AR" sz="1400" dirty="0" smtClean="0">
                <a:solidFill>
                  <a:schemeClr val="tx1"/>
                </a:solidFill>
                <a:latin typeface="Calibri" pitchFamily="34" charset="0"/>
              </a:rPr>
              <a:t>        Manejamos la comunicación de forma integral logrando presencia en todos los medos gráficos y generando acuerdos con periodistas y con medios de comunicación audiovisuales y gráficos.</a:t>
            </a:r>
          </a:p>
          <a:p>
            <a:pPr marL="324000" indent="-330200" algn="just">
              <a:spcBef>
                <a:spcPts val="300"/>
              </a:spcBef>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AR" sz="1400" dirty="0" smtClean="0">
                <a:solidFill>
                  <a:schemeClr val="tx1"/>
                </a:solidFill>
                <a:latin typeface="Calibri" pitchFamily="34" charset="0"/>
              </a:rPr>
              <a:t>        La experiencia con la apertura del Meliá Recoleta Plaza Boutique Hotel, fue tomada como ejemplo por el Grupo Meliá para todos sus Hoteles Boutique en el mundo.</a:t>
            </a:r>
          </a:p>
          <a:p>
            <a:endParaRPr lang="es-AR" sz="1200" dirty="0"/>
          </a:p>
        </p:txBody>
      </p:sp>
      <p:grpSp>
        <p:nvGrpSpPr>
          <p:cNvPr id="4" name="Group 5"/>
          <p:cNvGrpSpPr>
            <a:grpSpLocks/>
          </p:cNvGrpSpPr>
          <p:nvPr/>
        </p:nvGrpSpPr>
        <p:grpSpPr bwMode="auto">
          <a:xfrm>
            <a:off x="6887368" y="0"/>
            <a:ext cx="2256632" cy="836712"/>
            <a:chOff x="3881" y="0"/>
            <a:chExt cx="1872" cy="673"/>
          </a:xfrm>
        </p:grpSpPr>
        <p:pic>
          <p:nvPicPr>
            <p:cNvPr id="5" name="Picture 6"/>
            <p:cNvPicPr>
              <a:picLocks noChangeAspect="1" noChangeArrowheads="1"/>
            </p:cNvPicPr>
            <p:nvPr/>
          </p:nvPicPr>
          <p:blipFill>
            <a:blip r:embed="rId2" cstate="print"/>
            <a:srcRect/>
            <a:stretch>
              <a:fillRect/>
            </a:stretch>
          </p:blipFill>
          <p:spPr bwMode="auto">
            <a:xfrm>
              <a:off x="3881" y="0"/>
              <a:ext cx="1872" cy="673"/>
            </a:xfrm>
            <a:prstGeom prst="rect">
              <a:avLst/>
            </a:prstGeom>
            <a:noFill/>
            <a:ln w="9525">
              <a:noFill/>
              <a:round/>
              <a:headEnd/>
              <a:tailEnd/>
            </a:ln>
          </p:spPr>
        </p:pic>
        <p:sp>
          <p:nvSpPr>
            <p:cNvPr id="6"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pic>
        <p:nvPicPr>
          <p:cNvPr id="8" name="Picture 9"/>
          <p:cNvPicPr>
            <a:picLocks noChangeAspect="1" noChangeArrowheads="1"/>
          </p:cNvPicPr>
          <p:nvPr/>
        </p:nvPicPr>
        <p:blipFill>
          <a:blip r:embed="rId3" cstate="print"/>
          <a:srcRect/>
          <a:stretch>
            <a:fillRect/>
          </a:stretch>
        </p:blipFill>
        <p:spPr bwMode="auto">
          <a:xfrm>
            <a:off x="0" y="0"/>
            <a:ext cx="6858016" cy="897646"/>
          </a:xfrm>
          <a:prstGeom prst="rect">
            <a:avLst/>
          </a:prstGeom>
          <a:noFill/>
          <a:ln w="9525">
            <a:noFill/>
            <a:miter lim="800000"/>
            <a:headEnd/>
            <a:tailEnd/>
          </a:ln>
        </p:spPr>
      </p:pic>
      <p:sp>
        <p:nvSpPr>
          <p:cNvPr id="11" name="10 CuadroTexto"/>
          <p:cNvSpPr txBox="1"/>
          <p:nvPr/>
        </p:nvSpPr>
        <p:spPr>
          <a:xfrm>
            <a:off x="1071538" y="357166"/>
            <a:ext cx="3429024" cy="338554"/>
          </a:xfrm>
          <a:prstGeom prst="rect">
            <a:avLst/>
          </a:prstGeom>
          <a:noFill/>
        </p:spPr>
        <p:txBody>
          <a:bodyPr wrap="square" rtlCol="0">
            <a:spAutoFit/>
          </a:bodyPr>
          <a:lstStyle/>
          <a:p>
            <a:r>
              <a:rPr lang="es-AR" sz="1600" b="1" dirty="0" smtClean="0">
                <a:latin typeface="Verdana" pitchFamily="34" charset="0"/>
                <a:ea typeface="Verdana" pitchFamily="34" charset="0"/>
                <a:cs typeface="Verdana" pitchFamily="34" charset="0"/>
              </a:rPr>
              <a:t>ALGUNOS CASOS</a:t>
            </a:r>
            <a:endParaRPr lang="es-AR" sz="1600" b="1" dirty="0">
              <a:latin typeface="Verdana" pitchFamily="34" charset="0"/>
              <a:ea typeface="Verdana" pitchFamily="34" charset="0"/>
              <a:cs typeface="Verdana" pitchFamily="34" charset="0"/>
            </a:endParaRPr>
          </a:p>
        </p:txBody>
      </p:sp>
      <p:sp>
        <p:nvSpPr>
          <p:cNvPr id="10" name="9 Marcador de número de diapositiva"/>
          <p:cNvSpPr>
            <a:spLocks noGrp="1"/>
          </p:cNvSpPr>
          <p:nvPr>
            <p:ph type="sldNum" idx="11"/>
          </p:nvPr>
        </p:nvSpPr>
        <p:spPr/>
        <p:txBody>
          <a:bodyPr/>
          <a:lstStyle/>
          <a:p>
            <a:pPr>
              <a:defRPr/>
            </a:pPr>
            <a:fld id="{0406AC3E-0C9E-4CC6-B9F6-B75C103B0D49}" type="slidenum">
              <a:rPr lang="es-AR" smtClean="0"/>
              <a:pPr>
                <a:defRPr/>
              </a:pPr>
              <a:t>7</a:t>
            </a:fld>
            <a:endParaRPr lang="es-AR" dirty="0"/>
          </a:p>
        </p:txBody>
      </p:sp>
      <p:sp>
        <p:nvSpPr>
          <p:cNvPr id="9" name="8 Marcador de pie de página"/>
          <p:cNvSpPr>
            <a:spLocks noGrp="1"/>
          </p:cNvSpPr>
          <p:nvPr>
            <p:ph type="ftr" idx="10"/>
          </p:nvPr>
        </p:nvSpPr>
        <p:spPr/>
        <p:txBody>
          <a:bodyPr/>
          <a:lstStyle/>
          <a:p>
            <a:pPr>
              <a:defRPr/>
            </a:pPr>
            <a:r>
              <a:rPr lang="es-AR" smtClean="0"/>
              <a:t>MASS CONSULTING </a:t>
            </a:r>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 name="Group 5"/>
          <p:cNvGrpSpPr>
            <a:grpSpLocks/>
          </p:cNvGrpSpPr>
          <p:nvPr/>
        </p:nvGrpSpPr>
        <p:grpSpPr bwMode="auto">
          <a:xfrm>
            <a:off x="6804248" y="-27384"/>
            <a:ext cx="2256632" cy="836712"/>
            <a:chOff x="3881" y="0"/>
            <a:chExt cx="1872" cy="673"/>
          </a:xfrm>
        </p:grpSpPr>
        <p:pic>
          <p:nvPicPr>
            <p:cNvPr id="36" name="Picture 6"/>
            <p:cNvPicPr>
              <a:picLocks noChangeAspect="1" noChangeArrowheads="1"/>
            </p:cNvPicPr>
            <p:nvPr/>
          </p:nvPicPr>
          <p:blipFill>
            <a:blip r:embed="rId3" cstate="print"/>
            <a:srcRect/>
            <a:stretch>
              <a:fillRect/>
            </a:stretch>
          </p:blipFill>
          <p:spPr bwMode="auto">
            <a:xfrm>
              <a:off x="3881" y="0"/>
              <a:ext cx="1872" cy="673"/>
            </a:xfrm>
            <a:prstGeom prst="rect">
              <a:avLst/>
            </a:prstGeom>
            <a:noFill/>
            <a:ln w="9525">
              <a:noFill/>
              <a:round/>
              <a:headEnd/>
              <a:tailEnd/>
            </a:ln>
          </p:spPr>
        </p:pic>
        <p:sp>
          <p:nvSpPr>
            <p:cNvPr id="37"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sp>
        <p:nvSpPr>
          <p:cNvPr id="18434" name="Text Box 1"/>
          <p:cNvSpPr txBox="1">
            <a:spLocks noChangeArrowheads="1"/>
          </p:cNvSpPr>
          <p:nvPr/>
        </p:nvSpPr>
        <p:spPr bwMode="auto">
          <a:xfrm>
            <a:off x="457200" y="-171450"/>
            <a:ext cx="8223250" cy="1435100"/>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ES" sz="2400" dirty="0">
                <a:solidFill>
                  <a:srgbClr val="94BD5E"/>
                </a:solidFill>
                <a:latin typeface="Verdana" pitchFamily="34" charset="0"/>
              </a:rPr>
              <a:t>Confían</a:t>
            </a:r>
            <a:r>
              <a:rPr lang="es-AR" altLang="es-ES" sz="2000" dirty="0">
                <a:solidFill>
                  <a:srgbClr val="94BD5E"/>
                </a:solidFill>
                <a:latin typeface="Verdana" pitchFamily="34" charset="0"/>
              </a:rPr>
              <a:t> en</a:t>
            </a:r>
            <a:r>
              <a:rPr lang="es-AR" altLang="es-ES" sz="2400" dirty="0">
                <a:solidFill>
                  <a:srgbClr val="579D1C"/>
                </a:solidFill>
                <a:latin typeface="Verdana" pitchFamily="34" charset="0"/>
              </a:rPr>
              <a:t> </a:t>
            </a:r>
          </a:p>
        </p:txBody>
      </p:sp>
      <p:pic>
        <p:nvPicPr>
          <p:cNvPr id="18435" name="Picture 2"/>
          <p:cNvPicPr>
            <a:picLocks noChangeAspect="1" noChangeArrowheads="1"/>
          </p:cNvPicPr>
          <p:nvPr/>
        </p:nvPicPr>
        <p:blipFill>
          <a:blip r:embed="rId4" cstate="print"/>
          <a:srcRect/>
          <a:stretch>
            <a:fillRect/>
          </a:stretch>
        </p:blipFill>
        <p:spPr bwMode="auto">
          <a:xfrm>
            <a:off x="0" y="3357562"/>
            <a:ext cx="1703388" cy="908050"/>
          </a:xfrm>
          <a:prstGeom prst="rect">
            <a:avLst/>
          </a:prstGeom>
          <a:noFill/>
          <a:ln w="9525">
            <a:noFill/>
            <a:round/>
            <a:headEnd/>
            <a:tailEnd/>
          </a:ln>
        </p:spPr>
      </p:pic>
      <p:pic>
        <p:nvPicPr>
          <p:cNvPr id="18436" name="Picture 3"/>
          <p:cNvPicPr>
            <a:picLocks noChangeAspect="1" noChangeArrowheads="1"/>
          </p:cNvPicPr>
          <p:nvPr/>
        </p:nvPicPr>
        <p:blipFill>
          <a:blip r:embed="rId5" cstate="print"/>
          <a:srcRect/>
          <a:stretch>
            <a:fillRect/>
          </a:stretch>
        </p:blipFill>
        <p:spPr bwMode="auto">
          <a:xfrm>
            <a:off x="1825960" y="5650814"/>
            <a:ext cx="1177925" cy="919162"/>
          </a:xfrm>
          <a:prstGeom prst="rect">
            <a:avLst/>
          </a:prstGeom>
          <a:noFill/>
          <a:ln w="9525">
            <a:noFill/>
            <a:round/>
            <a:headEnd/>
            <a:tailEnd/>
          </a:ln>
        </p:spPr>
      </p:pic>
      <p:pic>
        <p:nvPicPr>
          <p:cNvPr id="18437" name="Picture 4"/>
          <p:cNvPicPr>
            <a:picLocks noChangeAspect="1" noChangeArrowheads="1"/>
          </p:cNvPicPr>
          <p:nvPr/>
        </p:nvPicPr>
        <p:blipFill>
          <a:blip r:embed="rId6" cstate="print"/>
          <a:srcRect/>
          <a:stretch>
            <a:fillRect/>
          </a:stretch>
        </p:blipFill>
        <p:spPr bwMode="auto">
          <a:xfrm>
            <a:off x="4786314" y="2214554"/>
            <a:ext cx="1655763" cy="1295400"/>
          </a:xfrm>
          <a:prstGeom prst="rect">
            <a:avLst/>
          </a:prstGeom>
          <a:noFill/>
          <a:ln w="9525">
            <a:noFill/>
            <a:round/>
            <a:headEnd/>
            <a:tailEnd/>
          </a:ln>
        </p:spPr>
      </p:pic>
      <p:pic>
        <p:nvPicPr>
          <p:cNvPr id="18438" name="Picture 5"/>
          <p:cNvPicPr>
            <a:picLocks noChangeAspect="1" noChangeArrowheads="1"/>
          </p:cNvPicPr>
          <p:nvPr/>
        </p:nvPicPr>
        <p:blipFill>
          <a:blip r:embed="rId7" cstate="print"/>
          <a:srcRect/>
          <a:stretch>
            <a:fillRect/>
          </a:stretch>
        </p:blipFill>
        <p:spPr bwMode="auto">
          <a:xfrm>
            <a:off x="179512" y="1412776"/>
            <a:ext cx="1655763" cy="827088"/>
          </a:xfrm>
          <a:prstGeom prst="rect">
            <a:avLst/>
          </a:prstGeom>
          <a:noFill/>
          <a:ln w="9525">
            <a:noFill/>
            <a:round/>
            <a:headEnd/>
            <a:tailEnd/>
          </a:ln>
        </p:spPr>
      </p:pic>
      <p:pic>
        <p:nvPicPr>
          <p:cNvPr id="18440" name="Picture 7"/>
          <p:cNvPicPr>
            <a:picLocks noChangeAspect="1" noChangeArrowheads="1"/>
          </p:cNvPicPr>
          <p:nvPr/>
        </p:nvPicPr>
        <p:blipFill>
          <a:blip r:embed="rId8" cstate="print"/>
          <a:srcRect/>
          <a:stretch>
            <a:fillRect/>
          </a:stretch>
        </p:blipFill>
        <p:spPr bwMode="auto">
          <a:xfrm>
            <a:off x="2273295" y="2271120"/>
            <a:ext cx="1584325" cy="887412"/>
          </a:xfrm>
          <a:prstGeom prst="rect">
            <a:avLst/>
          </a:prstGeom>
          <a:noFill/>
          <a:ln w="9525">
            <a:noFill/>
            <a:round/>
            <a:headEnd/>
            <a:tailEnd/>
          </a:ln>
        </p:spPr>
      </p:pic>
      <p:pic>
        <p:nvPicPr>
          <p:cNvPr id="18441" name="Picture 8"/>
          <p:cNvPicPr>
            <a:picLocks noChangeAspect="1" noChangeArrowheads="1"/>
          </p:cNvPicPr>
          <p:nvPr/>
        </p:nvPicPr>
        <p:blipFill>
          <a:blip r:embed="rId9" cstate="print"/>
          <a:srcRect/>
          <a:stretch>
            <a:fillRect/>
          </a:stretch>
        </p:blipFill>
        <p:spPr bwMode="auto">
          <a:xfrm>
            <a:off x="4432879" y="4214765"/>
            <a:ext cx="2411413" cy="1008062"/>
          </a:xfrm>
          <a:prstGeom prst="rect">
            <a:avLst/>
          </a:prstGeom>
          <a:noFill/>
          <a:ln w="9525">
            <a:noFill/>
            <a:round/>
            <a:headEnd/>
            <a:tailEnd/>
          </a:ln>
        </p:spPr>
      </p:pic>
      <p:pic>
        <p:nvPicPr>
          <p:cNvPr id="18446" name="Picture 13"/>
          <p:cNvPicPr>
            <a:picLocks noChangeAspect="1" noChangeArrowheads="1"/>
          </p:cNvPicPr>
          <p:nvPr/>
        </p:nvPicPr>
        <p:blipFill>
          <a:blip r:embed="rId10" cstate="print"/>
          <a:srcRect/>
          <a:stretch>
            <a:fillRect/>
          </a:stretch>
        </p:blipFill>
        <p:spPr bwMode="auto">
          <a:xfrm>
            <a:off x="179388" y="4652963"/>
            <a:ext cx="1800225" cy="792162"/>
          </a:xfrm>
          <a:prstGeom prst="rect">
            <a:avLst/>
          </a:prstGeom>
          <a:noFill/>
          <a:ln w="9525">
            <a:noFill/>
            <a:round/>
            <a:headEnd/>
            <a:tailEnd/>
          </a:ln>
        </p:spPr>
      </p:pic>
      <p:pic>
        <p:nvPicPr>
          <p:cNvPr id="18447" name="Picture 14"/>
          <p:cNvPicPr>
            <a:picLocks noChangeAspect="1" noChangeArrowheads="1"/>
          </p:cNvPicPr>
          <p:nvPr/>
        </p:nvPicPr>
        <p:blipFill>
          <a:blip r:embed="rId11" cstate="print"/>
          <a:srcRect/>
          <a:stretch>
            <a:fillRect/>
          </a:stretch>
        </p:blipFill>
        <p:spPr bwMode="auto">
          <a:xfrm>
            <a:off x="7667625" y="4294188"/>
            <a:ext cx="1152525" cy="1049337"/>
          </a:xfrm>
          <a:prstGeom prst="rect">
            <a:avLst/>
          </a:prstGeom>
          <a:noFill/>
          <a:ln w="9525">
            <a:noFill/>
            <a:round/>
            <a:headEnd/>
            <a:tailEnd/>
          </a:ln>
        </p:spPr>
      </p:pic>
      <p:pic>
        <p:nvPicPr>
          <p:cNvPr id="18450" name="Picture 19"/>
          <p:cNvPicPr>
            <a:picLocks noChangeAspect="1" noChangeArrowheads="1"/>
          </p:cNvPicPr>
          <p:nvPr/>
        </p:nvPicPr>
        <p:blipFill>
          <a:blip r:embed="rId12" cstate="print"/>
          <a:srcRect/>
          <a:stretch>
            <a:fillRect/>
          </a:stretch>
        </p:blipFill>
        <p:spPr bwMode="auto">
          <a:xfrm>
            <a:off x="4724636" y="3456002"/>
            <a:ext cx="1584325" cy="615950"/>
          </a:xfrm>
          <a:prstGeom prst="rect">
            <a:avLst/>
          </a:prstGeom>
          <a:noFill/>
          <a:ln w="9525">
            <a:noFill/>
            <a:round/>
            <a:headEnd/>
            <a:tailEnd/>
          </a:ln>
        </p:spPr>
      </p:pic>
      <p:pic>
        <p:nvPicPr>
          <p:cNvPr id="18452" name="Picture 23"/>
          <p:cNvPicPr>
            <a:picLocks noChangeAspect="1" noChangeArrowheads="1"/>
          </p:cNvPicPr>
          <p:nvPr/>
        </p:nvPicPr>
        <p:blipFill>
          <a:blip r:embed="rId13" cstate="print"/>
          <a:srcRect/>
          <a:stretch>
            <a:fillRect/>
          </a:stretch>
        </p:blipFill>
        <p:spPr bwMode="auto">
          <a:xfrm>
            <a:off x="2268538" y="333375"/>
            <a:ext cx="2654300" cy="360363"/>
          </a:xfrm>
          <a:prstGeom prst="rect">
            <a:avLst/>
          </a:prstGeom>
          <a:noFill/>
          <a:ln w="9525">
            <a:noFill/>
            <a:round/>
            <a:headEnd/>
            <a:tailEnd/>
          </a:ln>
        </p:spPr>
      </p:pic>
      <p:sp>
        <p:nvSpPr>
          <p:cNvPr id="18453" name="Text Box 24"/>
          <p:cNvSpPr txBox="1">
            <a:spLocks noChangeArrowheads="1"/>
          </p:cNvSpPr>
          <p:nvPr/>
        </p:nvSpPr>
        <p:spPr bwMode="auto">
          <a:xfrm>
            <a:off x="6553200" y="5813425"/>
            <a:ext cx="2125663" cy="468313"/>
          </a:xfrm>
          <a:prstGeom prst="rect">
            <a:avLst/>
          </a:prstGeom>
          <a:noFill/>
          <a:ln w="9525">
            <a:noFill/>
            <a:round/>
            <a:headEnd/>
            <a:tailEnd/>
          </a:ln>
        </p:spPr>
        <p:txBody>
          <a:bodyPr wrap="none" anchor="ctr"/>
          <a:lstStyle/>
          <a:p>
            <a:endParaRPr lang="es-ES" altLang="es-ES" dirty="0"/>
          </a:p>
        </p:txBody>
      </p:sp>
      <p:pic>
        <p:nvPicPr>
          <p:cNvPr id="18456" name="28 Imagen" descr="La Bandurria_original.JPG"/>
          <p:cNvPicPr>
            <a:picLocks noChangeAspect="1"/>
          </p:cNvPicPr>
          <p:nvPr/>
        </p:nvPicPr>
        <p:blipFill>
          <a:blip r:embed="rId14" cstate="print"/>
          <a:srcRect/>
          <a:stretch>
            <a:fillRect/>
          </a:stretch>
        </p:blipFill>
        <p:spPr bwMode="auto">
          <a:xfrm>
            <a:off x="7215206" y="5643578"/>
            <a:ext cx="1601787" cy="754062"/>
          </a:xfrm>
          <a:prstGeom prst="rect">
            <a:avLst/>
          </a:prstGeom>
          <a:noFill/>
          <a:ln w="9525">
            <a:noFill/>
            <a:miter lim="800000"/>
            <a:headEnd/>
            <a:tailEnd/>
          </a:ln>
        </p:spPr>
      </p:pic>
      <p:pic>
        <p:nvPicPr>
          <p:cNvPr id="18458" name="30 Imagen" descr="Logo Tierras Nuestras.jpg"/>
          <p:cNvPicPr>
            <a:picLocks noChangeAspect="1"/>
          </p:cNvPicPr>
          <p:nvPr/>
        </p:nvPicPr>
        <p:blipFill>
          <a:blip r:embed="rId15" cstate="print"/>
          <a:srcRect/>
          <a:stretch>
            <a:fillRect/>
          </a:stretch>
        </p:blipFill>
        <p:spPr bwMode="auto">
          <a:xfrm>
            <a:off x="2000232" y="3714752"/>
            <a:ext cx="2286017" cy="427890"/>
          </a:xfrm>
          <a:prstGeom prst="rect">
            <a:avLst/>
          </a:prstGeom>
          <a:noFill/>
          <a:ln w="9525">
            <a:noFill/>
            <a:miter lim="800000"/>
            <a:headEnd/>
            <a:tailEnd/>
          </a:ln>
        </p:spPr>
      </p:pic>
      <p:pic>
        <p:nvPicPr>
          <p:cNvPr id="18459" name="31 Imagen" descr="logo hojo.jpg"/>
          <p:cNvPicPr>
            <a:picLocks noChangeAspect="1"/>
          </p:cNvPicPr>
          <p:nvPr/>
        </p:nvPicPr>
        <p:blipFill>
          <a:blip r:embed="rId16" cstate="print"/>
          <a:srcRect/>
          <a:stretch>
            <a:fillRect/>
          </a:stretch>
        </p:blipFill>
        <p:spPr bwMode="auto">
          <a:xfrm>
            <a:off x="2244176" y="4382430"/>
            <a:ext cx="2079625" cy="685800"/>
          </a:xfrm>
          <a:prstGeom prst="rect">
            <a:avLst/>
          </a:prstGeom>
          <a:noFill/>
          <a:ln w="9525">
            <a:noFill/>
            <a:miter lim="800000"/>
            <a:headEnd/>
            <a:tailEnd/>
          </a:ln>
        </p:spPr>
      </p:pic>
      <p:pic>
        <p:nvPicPr>
          <p:cNvPr id="33" name="Picture 9"/>
          <p:cNvPicPr>
            <a:picLocks noChangeAspect="1" noChangeArrowheads="1"/>
          </p:cNvPicPr>
          <p:nvPr/>
        </p:nvPicPr>
        <p:blipFill>
          <a:blip r:embed="rId17" cstate="print"/>
          <a:srcRect/>
          <a:stretch>
            <a:fillRect/>
          </a:stretch>
        </p:blipFill>
        <p:spPr bwMode="auto">
          <a:xfrm>
            <a:off x="-97809" y="-13195"/>
            <a:ext cx="6942619" cy="908720"/>
          </a:xfrm>
          <a:prstGeom prst="rect">
            <a:avLst/>
          </a:prstGeom>
          <a:noFill/>
          <a:ln w="9525">
            <a:noFill/>
            <a:miter lim="800000"/>
            <a:headEnd/>
            <a:tailEnd/>
          </a:ln>
        </p:spPr>
      </p:pic>
      <p:sp>
        <p:nvSpPr>
          <p:cNvPr id="34" name="33 Rectángulo"/>
          <p:cNvSpPr/>
          <p:nvPr/>
        </p:nvSpPr>
        <p:spPr>
          <a:xfrm>
            <a:off x="-324544" y="364594"/>
            <a:ext cx="6552728" cy="338554"/>
          </a:xfrm>
          <a:prstGeom prst="rect">
            <a:avLst/>
          </a:prstGeom>
          <a:noFill/>
        </p:spPr>
        <p:txBody>
          <a:bodyPr wrap="square" lIns="91440" tIns="45720" rIns="91440" bIns="45720">
            <a:spAutoFit/>
          </a:bodyPr>
          <a:lstStyle/>
          <a:p>
            <a:pPr algn="ctr"/>
            <a:r>
              <a:rPr lang="es-ES" sz="16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ALGUNOS DE NUESTROS CLIENTES</a:t>
            </a:r>
            <a:endParaRPr lang="es-ES" sz="1600" b="1" cap="none"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endParaRPr>
          </a:p>
        </p:txBody>
      </p:sp>
      <p:sp>
        <p:nvSpPr>
          <p:cNvPr id="41" name="40 Marcador de número de diapositiva"/>
          <p:cNvSpPr>
            <a:spLocks noGrp="1"/>
          </p:cNvSpPr>
          <p:nvPr>
            <p:ph type="sldNum" idx="11"/>
          </p:nvPr>
        </p:nvSpPr>
        <p:spPr/>
        <p:txBody>
          <a:bodyPr/>
          <a:lstStyle/>
          <a:p>
            <a:pPr>
              <a:defRPr/>
            </a:pPr>
            <a:fld id="{9FF1D525-52EC-4BAF-996F-B5E375316F23}" type="slidenum">
              <a:rPr lang="es-AR" smtClean="0"/>
              <a:pPr>
                <a:defRPr/>
              </a:pPr>
              <a:t>8</a:t>
            </a:fld>
            <a:endParaRPr lang="es-AR" dirty="0"/>
          </a:p>
        </p:txBody>
      </p:sp>
      <p:pic>
        <p:nvPicPr>
          <p:cNvPr id="38" name="37 Imagen" descr="logo_300dpi.jpg"/>
          <p:cNvPicPr>
            <a:picLocks noChangeAspect="1"/>
          </p:cNvPicPr>
          <p:nvPr/>
        </p:nvPicPr>
        <p:blipFill>
          <a:blip r:embed="rId18" cstate="print"/>
          <a:stretch>
            <a:fillRect/>
          </a:stretch>
        </p:blipFill>
        <p:spPr>
          <a:xfrm>
            <a:off x="4601127" y="1414384"/>
            <a:ext cx="1707834" cy="616911"/>
          </a:xfrm>
          <a:prstGeom prst="rect">
            <a:avLst/>
          </a:prstGeom>
        </p:spPr>
      </p:pic>
      <p:pic>
        <p:nvPicPr>
          <p:cNvPr id="43" name="42 Imagen" descr="KIER.jpg"/>
          <p:cNvPicPr>
            <a:picLocks noChangeAspect="1"/>
          </p:cNvPicPr>
          <p:nvPr/>
        </p:nvPicPr>
        <p:blipFill>
          <a:blip r:embed="rId19" cstate="print"/>
          <a:stretch>
            <a:fillRect/>
          </a:stretch>
        </p:blipFill>
        <p:spPr>
          <a:xfrm>
            <a:off x="201903" y="5930373"/>
            <a:ext cx="1271586" cy="652095"/>
          </a:xfrm>
          <a:prstGeom prst="rect">
            <a:avLst/>
          </a:prstGeom>
        </p:spPr>
      </p:pic>
      <p:pic>
        <p:nvPicPr>
          <p:cNvPr id="32" name="31 Imagen" descr="Logo QMAX.jpg"/>
          <p:cNvPicPr>
            <a:picLocks noChangeAspect="1"/>
          </p:cNvPicPr>
          <p:nvPr/>
        </p:nvPicPr>
        <p:blipFill>
          <a:blip r:embed="rId20" cstate="print"/>
          <a:stretch>
            <a:fillRect/>
          </a:stretch>
        </p:blipFill>
        <p:spPr>
          <a:xfrm>
            <a:off x="6715140" y="2643182"/>
            <a:ext cx="2143108" cy="581398"/>
          </a:xfrm>
          <a:prstGeom prst="rect">
            <a:avLst/>
          </a:prstGeom>
        </p:spPr>
      </p:pic>
      <p:pic>
        <p:nvPicPr>
          <p:cNvPr id="2" name="Imagen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1592" y="2214554"/>
            <a:ext cx="1864990" cy="1228821"/>
          </a:xfrm>
          <a:prstGeom prst="rect">
            <a:avLst/>
          </a:prstGeom>
        </p:spPr>
      </p:pic>
      <p:pic>
        <p:nvPicPr>
          <p:cNvPr id="3" name="Imagen 2"/>
          <p:cNvPicPr>
            <a:picLocks noChangeAspect="1"/>
          </p:cNvPicPr>
          <p:nvPr/>
        </p:nvPicPr>
        <p:blipFill rotWithShape="1">
          <a:blip r:embed="rId22" cstate="print">
            <a:extLst>
              <a:ext uri="{28A0092B-C50C-407E-A947-70E740481C1C}">
                <a14:useLocalDpi xmlns:a14="http://schemas.microsoft.com/office/drawing/2010/main" val="0"/>
              </a:ext>
            </a:extLst>
          </a:blip>
          <a:srcRect t="24102" b="22508"/>
          <a:stretch/>
        </p:blipFill>
        <p:spPr>
          <a:xfrm>
            <a:off x="1852929" y="1254045"/>
            <a:ext cx="2621915" cy="838470"/>
          </a:xfrm>
          <a:prstGeom prst="rect">
            <a:avLst/>
          </a:prstGeom>
        </p:spPr>
      </p:pic>
      <p:pic>
        <p:nvPicPr>
          <p:cNvPr id="4" name="Imagen 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844292" y="1478871"/>
            <a:ext cx="2216588" cy="633311"/>
          </a:xfrm>
          <a:prstGeom prst="rect">
            <a:avLst/>
          </a:prstGeom>
        </p:spPr>
      </p:pic>
      <p:pic>
        <p:nvPicPr>
          <p:cNvPr id="6" name="Imagen 5"/>
          <p:cNvPicPr>
            <a:picLocks noChangeAspect="1"/>
          </p:cNvPicPr>
          <p:nvPr/>
        </p:nvPicPr>
        <p:blipFill rotWithShape="1">
          <a:blip r:embed="rId24" cstate="print">
            <a:extLst>
              <a:ext uri="{28A0092B-C50C-407E-A947-70E740481C1C}">
                <a14:useLocalDpi xmlns:a14="http://schemas.microsoft.com/office/drawing/2010/main" val="0"/>
              </a:ext>
            </a:extLst>
          </a:blip>
          <a:srcRect l="16427" t="33542" r="13218" b="16920"/>
          <a:stretch/>
        </p:blipFill>
        <p:spPr>
          <a:xfrm>
            <a:off x="6660232" y="3429001"/>
            <a:ext cx="2543999" cy="1044314"/>
          </a:xfrm>
          <a:prstGeom prst="rect">
            <a:avLst/>
          </a:prstGeom>
        </p:spPr>
      </p:pic>
      <p:sp>
        <p:nvSpPr>
          <p:cNvPr id="31" name="30 Marcador de pie de página"/>
          <p:cNvSpPr>
            <a:spLocks noGrp="1"/>
          </p:cNvSpPr>
          <p:nvPr>
            <p:ph type="ftr" idx="10"/>
          </p:nvPr>
        </p:nvSpPr>
        <p:spPr/>
        <p:txBody>
          <a:bodyPr/>
          <a:lstStyle/>
          <a:p>
            <a:pPr>
              <a:defRPr/>
            </a:pPr>
            <a:r>
              <a:rPr lang="es-AR" smtClean="0"/>
              <a:t>MASS CONSULTING </a:t>
            </a:r>
            <a:endParaRPr lang="es-AR" dirty="0"/>
          </a:p>
        </p:txBody>
      </p:sp>
      <p:pic>
        <p:nvPicPr>
          <p:cNvPr id="5" name="Imagen 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090659" y="5076133"/>
            <a:ext cx="1110070" cy="1763198"/>
          </a:xfrm>
          <a:prstGeom prst="rect">
            <a:avLst/>
          </a:prstGeom>
        </p:spPr>
      </p:pic>
      <p:pic>
        <p:nvPicPr>
          <p:cNvPr id="8" name="Imagen 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08644" y="5241999"/>
            <a:ext cx="1219435" cy="1516672"/>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63" name="Group 5"/>
          <p:cNvGrpSpPr>
            <a:grpSpLocks/>
          </p:cNvGrpSpPr>
          <p:nvPr/>
        </p:nvGrpSpPr>
        <p:grpSpPr bwMode="auto">
          <a:xfrm>
            <a:off x="6804248" y="-27384"/>
            <a:ext cx="2256632" cy="836712"/>
            <a:chOff x="3881" y="0"/>
            <a:chExt cx="1872" cy="673"/>
          </a:xfrm>
        </p:grpSpPr>
        <p:pic>
          <p:nvPicPr>
            <p:cNvPr id="19467" name="Picture 6"/>
            <p:cNvPicPr>
              <a:picLocks noChangeAspect="1" noChangeArrowheads="1"/>
            </p:cNvPicPr>
            <p:nvPr/>
          </p:nvPicPr>
          <p:blipFill>
            <a:blip r:embed="rId3" cstate="print"/>
            <a:srcRect/>
            <a:stretch>
              <a:fillRect/>
            </a:stretch>
          </p:blipFill>
          <p:spPr bwMode="auto">
            <a:xfrm>
              <a:off x="3881" y="0"/>
              <a:ext cx="1872" cy="673"/>
            </a:xfrm>
            <a:prstGeom prst="rect">
              <a:avLst/>
            </a:prstGeom>
            <a:noFill/>
            <a:ln w="9525">
              <a:noFill/>
              <a:round/>
              <a:headEnd/>
              <a:tailEnd/>
            </a:ln>
          </p:spPr>
        </p:pic>
        <p:sp>
          <p:nvSpPr>
            <p:cNvPr id="19468" name="Text Box 7"/>
            <p:cNvSpPr txBox="1">
              <a:spLocks noChangeArrowheads="1"/>
            </p:cNvSpPr>
            <p:nvPr/>
          </p:nvSpPr>
          <p:spPr bwMode="auto">
            <a:xfrm>
              <a:off x="3881" y="0"/>
              <a:ext cx="1872" cy="673"/>
            </a:xfrm>
            <a:prstGeom prst="rect">
              <a:avLst/>
            </a:prstGeom>
            <a:noFill/>
            <a:ln w="9525">
              <a:noFill/>
              <a:round/>
              <a:headEnd/>
              <a:tailEnd/>
            </a:ln>
          </p:spPr>
          <p:txBody>
            <a:bodyPr wrap="none" anchor="ctr"/>
            <a:lstStyle/>
            <a:p>
              <a:endParaRPr lang="es-ES" altLang="es-ES" dirty="0"/>
            </a:p>
          </p:txBody>
        </p:sp>
      </p:grpSp>
      <p:pic>
        <p:nvPicPr>
          <p:cNvPr id="19458" name="1 Imagen"/>
          <p:cNvPicPr>
            <a:picLocks noChangeAspect="1"/>
          </p:cNvPicPr>
          <p:nvPr/>
        </p:nvPicPr>
        <p:blipFill>
          <a:blip r:embed="rId4" cstate="print"/>
          <a:srcRect/>
          <a:stretch>
            <a:fillRect/>
          </a:stretch>
        </p:blipFill>
        <p:spPr bwMode="auto">
          <a:xfrm>
            <a:off x="2708275" y="2058988"/>
            <a:ext cx="6407150" cy="2959100"/>
          </a:xfrm>
          <a:prstGeom prst="rect">
            <a:avLst/>
          </a:prstGeom>
          <a:noFill/>
          <a:ln w="9525">
            <a:noFill/>
            <a:miter lim="800000"/>
            <a:headEnd/>
            <a:tailEnd/>
          </a:ln>
        </p:spPr>
      </p:pic>
      <p:sp>
        <p:nvSpPr>
          <p:cNvPr id="19459" name="Text Box 1"/>
          <p:cNvSpPr txBox="1">
            <a:spLocks noChangeArrowheads="1"/>
          </p:cNvSpPr>
          <p:nvPr/>
        </p:nvSpPr>
        <p:spPr bwMode="auto">
          <a:xfrm>
            <a:off x="3124200" y="6245225"/>
            <a:ext cx="2895600" cy="476250"/>
          </a:xfrm>
          <a:prstGeom prst="rect">
            <a:avLst/>
          </a:prstGeom>
          <a:noFill/>
          <a:ln w="9525">
            <a:noFill/>
            <a:round/>
            <a:headEnd/>
            <a:tailEnd/>
          </a:ln>
        </p:spPr>
        <p:txBody>
          <a:bodyPr lIns="90000" tIns="46800" rIns="90000" bIns="46800"/>
          <a:lstStyle/>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19460" name="Text Box 2"/>
          <p:cNvSpPr txBox="1">
            <a:spLocks noChangeArrowheads="1"/>
          </p:cNvSpPr>
          <p:nvPr/>
        </p:nvSpPr>
        <p:spPr bwMode="auto">
          <a:xfrm>
            <a:off x="6553200" y="6245225"/>
            <a:ext cx="2133600" cy="476250"/>
          </a:xfrm>
          <a:prstGeom prst="rect">
            <a:avLst/>
          </a:prstGeom>
          <a:noFill/>
          <a:ln w="9525">
            <a:noFill/>
            <a:round/>
            <a:headEnd/>
            <a:tailEnd/>
          </a:ln>
        </p:spPr>
        <p:txBody>
          <a:bodyPr lIns="90000" tIns="46800" rIns="90000" bIns="46800"/>
          <a:lstStyle/>
          <a:p>
            <a:pPr algn="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ES" sz="1400" dirty="0">
              <a:solidFill>
                <a:srgbClr val="000000"/>
              </a:solidFill>
            </a:endParaRPr>
          </a:p>
        </p:txBody>
      </p:sp>
      <p:sp>
        <p:nvSpPr>
          <p:cNvPr id="20485" name="Text Box 4"/>
          <p:cNvSpPr txBox="1">
            <a:spLocks noChangeArrowheads="1"/>
          </p:cNvSpPr>
          <p:nvPr/>
        </p:nvSpPr>
        <p:spPr bwMode="auto">
          <a:xfrm>
            <a:off x="457200" y="1125538"/>
            <a:ext cx="8001000" cy="5256212"/>
          </a:xfrm>
          <a:prstGeom prst="rect">
            <a:avLst/>
          </a:prstGeom>
          <a:noFill/>
          <a:ln w="9525">
            <a:noFill/>
            <a:round/>
            <a:headEnd/>
            <a:tailEnd/>
          </a:ln>
        </p:spPr>
        <p:txBody>
          <a:bodyPr lIns="90000" tIns="46800" rIns="90000" bIns="46800"/>
          <a:lstStyle/>
          <a:p>
            <a:pPr marL="342900" indent="-331788" algn="ctr">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b="1" dirty="0">
              <a:solidFill>
                <a:schemeClr val="tx1">
                  <a:lumMod val="95000"/>
                  <a:lumOff val="5000"/>
                </a:schemeClr>
              </a:solidFill>
              <a:latin typeface="Verdana" pitchFamily="34" charset="0"/>
            </a:endParaRPr>
          </a:p>
          <a:p>
            <a:pPr marL="342900" indent="-331788">
              <a:lnSpc>
                <a:spcPct val="80000"/>
              </a:lnSpc>
              <a:spcBef>
                <a:spcPts val="350"/>
              </a:spcBef>
              <a:buClr>
                <a:srgbClr val="808080"/>
              </a:buClr>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chemeClr val="tx1">
                    <a:lumMod val="95000"/>
                    <a:lumOff val="5000"/>
                  </a:schemeClr>
                </a:solidFill>
                <a:latin typeface="Verdana" pitchFamily="34" charset="0"/>
              </a:rPr>
              <a:t>Lic. Mara Argañaras </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rgbClr val="CCCCFF"/>
                </a:solidFill>
                <a:latin typeface="Verdana" pitchFamily="34" charset="0"/>
                <a:hlinkClick r:id="rId6"/>
              </a:rPr>
              <a:t>marganaras@macpress.com.ar</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chemeClr val="tx1">
                    <a:lumMod val="95000"/>
                    <a:lumOff val="5000"/>
                  </a:schemeClr>
                </a:solidFill>
                <a:latin typeface="Verdana" pitchFamily="34" charset="0"/>
              </a:rPr>
              <a:t>154-166-8062</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dirty="0">
              <a:solidFill>
                <a:srgbClr val="808080"/>
              </a:solidFill>
              <a:latin typeface="Verdana" pitchFamily="34" charset="0"/>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pt-BR" sz="1400" dirty="0">
              <a:solidFill>
                <a:srgbClr val="808080"/>
              </a:solidFill>
              <a:latin typeface="Verdana" pitchFamily="34" charset="0"/>
              <a:ea typeface="SimSun" pitchFamily="2" charset="-122"/>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dirty="0">
              <a:solidFill>
                <a:schemeClr val="tx1">
                  <a:lumMod val="95000"/>
                  <a:lumOff val="5000"/>
                </a:schemeClr>
              </a:solidFill>
              <a:latin typeface="Verdana" pitchFamily="34" charset="0"/>
            </a:endParaRPr>
          </a:p>
          <a:p>
            <a:pPr marL="342900" indent="-331788">
              <a:lnSpc>
                <a:spcPct val="80000"/>
              </a:lnSpc>
              <a:spcBef>
                <a:spcPts val="350"/>
              </a:spcBef>
              <a:buClr>
                <a:srgbClr val="808080"/>
              </a:buClr>
              <a:buFont typeface="Times New Roman" pitchFamily="18" charset="0"/>
              <a:buBlip>
                <a:blip r:embed="rId5"/>
              </a:buBlip>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chemeClr val="tx1">
                    <a:lumMod val="95000"/>
                    <a:lumOff val="5000"/>
                  </a:schemeClr>
                </a:solidFill>
                <a:latin typeface="Verdana" pitchFamily="34" charset="0"/>
              </a:rPr>
              <a:t>Lic. Valeria Casaburi</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rgbClr val="CCCCFF"/>
                </a:solidFill>
                <a:latin typeface="Verdana" pitchFamily="34" charset="0"/>
                <a:hlinkClick r:id="rId7"/>
              </a:rPr>
              <a:t>vcasaburi@macpress.com.ar</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AR" sz="1400" b="1" dirty="0">
                <a:solidFill>
                  <a:schemeClr val="tx1">
                    <a:lumMod val="95000"/>
                    <a:lumOff val="5000"/>
                  </a:schemeClr>
                </a:solidFill>
                <a:latin typeface="Verdana" pitchFamily="34" charset="0"/>
              </a:rPr>
              <a:t>156-517-1156</a:t>
            </a: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b="1" dirty="0">
              <a:solidFill>
                <a:srgbClr val="808080"/>
              </a:solidFill>
              <a:latin typeface="Verdana" pitchFamily="34" charset="0"/>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b="1" dirty="0">
              <a:solidFill>
                <a:srgbClr val="808080"/>
              </a:solidFill>
              <a:latin typeface="Verdana" pitchFamily="34" charset="0"/>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b="1" dirty="0">
              <a:solidFill>
                <a:srgbClr val="808080"/>
              </a:solidFill>
              <a:latin typeface="Verdana" pitchFamily="34" charset="0"/>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AR" sz="1400" b="1" dirty="0">
              <a:solidFill>
                <a:srgbClr val="808080"/>
              </a:solidFill>
              <a:latin typeface="Verdana" pitchFamily="34" charset="0"/>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MX" sz="1400" dirty="0">
              <a:solidFill>
                <a:srgbClr val="808080"/>
              </a:solidFill>
              <a:latin typeface="Verdana" pitchFamily="34" charset="0"/>
              <a:ea typeface="SimSun" pitchFamily="2" charset="-122"/>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MX" sz="1400" dirty="0">
              <a:solidFill>
                <a:srgbClr val="808080"/>
              </a:solidFill>
              <a:latin typeface="Verdana" pitchFamily="34" charset="0"/>
              <a:ea typeface="SimSun" pitchFamily="2" charset="-122"/>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MX" sz="1400" dirty="0" smtClean="0">
                <a:solidFill>
                  <a:srgbClr val="808080"/>
                </a:solidFill>
                <a:latin typeface="Verdana" pitchFamily="34" charset="0"/>
                <a:ea typeface="SimSun" pitchFamily="2" charset="-122"/>
                <a:hlinkClick r:id="rId8"/>
              </a:rPr>
              <a:t>www.macpress.com.ar</a:t>
            </a:r>
            <a:endParaRPr lang="es-MX" sz="1400" dirty="0" smtClean="0">
              <a:solidFill>
                <a:srgbClr val="808080"/>
              </a:solidFill>
              <a:latin typeface="Verdana" pitchFamily="34" charset="0"/>
              <a:ea typeface="SimSun" pitchFamily="2" charset="-122"/>
            </a:endParaRPr>
          </a:p>
          <a:p>
            <a:pPr marL="342900" indent="-331788">
              <a:lnSpc>
                <a:spcPct val="80000"/>
              </a:lnSpc>
              <a:spcBef>
                <a:spcPts val="3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MX" sz="1400" dirty="0" smtClean="0">
              <a:solidFill>
                <a:srgbClr val="808080"/>
              </a:solidFill>
              <a:latin typeface="Verdana" pitchFamily="34" charset="0"/>
              <a:ea typeface="SimSun" pitchFamily="2" charset="-122"/>
            </a:endParaRPr>
          </a:p>
          <a:p>
            <a:pPr marL="342900" indent="-331788">
              <a:lnSpc>
                <a:spcPct val="80000"/>
              </a:lnSpc>
              <a:spcBef>
                <a:spcPts val="350"/>
              </a:spcBef>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MX" sz="1400" dirty="0" smtClean="0">
                <a:solidFill>
                  <a:srgbClr val="808080"/>
                </a:solidFill>
                <a:latin typeface="Verdana" pitchFamily="34" charset="0"/>
                <a:ea typeface="SimSun" pitchFamily="2" charset="-122"/>
                <a:hlinkClick r:id="rId9"/>
              </a:rPr>
              <a:t>www.facebook.com/pages/Macpress-Consulting</a:t>
            </a:r>
            <a:endParaRPr lang="es-MX" sz="1400" dirty="0" smtClean="0">
              <a:solidFill>
                <a:srgbClr val="808080"/>
              </a:solidFill>
              <a:latin typeface="Verdana" pitchFamily="34" charset="0"/>
              <a:ea typeface="SimSun" pitchFamily="2" charset="-122"/>
            </a:endParaRPr>
          </a:p>
          <a:p>
            <a:pPr marL="342900" indent="-331788">
              <a:lnSpc>
                <a:spcPct val="80000"/>
              </a:lnSpc>
              <a:spcBef>
                <a:spcPts val="350"/>
              </a:spcBef>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MX" sz="1400" dirty="0">
              <a:solidFill>
                <a:srgbClr val="808080"/>
              </a:solidFill>
              <a:latin typeface="Verdana" pitchFamily="34" charset="0"/>
              <a:ea typeface="SimSun" pitchFamily="2" charset="-122"/>
            </a:endParaRPr>
          </a:p>
        </p:txBody>
      </p:sp>
      <p:sp>
        <p:nvSpPr>
          <p:cNvPr id="19464" name="Text Box 8"/>
          <p:cNvSpPr txBox="1">
            <a:spLocks noChangeArrowheads="1"/>
          </p:cNvSpPr>
          <p:nvPr/>
        </p:nvSpPr>
        <p:spPr bwMode="auto">
          <a:xfrm>
            <a:off x="6553200" y="6245225"/>
            <a:ext cx="2125663" cy="468313"/>
          </a:xfrm>
          <a:prstGeom prst="rect">
            <a:avLst/>
          </a:prstGeom>
          <a:noFill/>
          <a:ln w="9525">
            <a:noFill/>
            <a:round/>
            <a:headEnd/>
            <a:tailEnd/>
          </a:ln>
        </p:spPr>
        <p:txBody>
          <a:bodyPr wrap="none" anchor="ctr"/>
          <a:lstStyle/>
          <a:p>
            <a:endParaRPr lang="es-ES" altLang="es-ES" dirty="0"/>
          </a:p>
        </p:txBody>
      </p:sp>
      <p:sp>
        <p:nvSpPr>
          <p:cNvPr id="19466" name="12 Marcador de contenido"/>
          <p:cNvSpPr>
            <a:spLocks noGrp="1"/>
          </p:cNvSpPr>
          <p:nvPr>
            <p:ph idx="1"/>
          </p:nvPr>
        </p:nvSpPr>
        <p:spPr>
          <a:xfrm>
            <a:off x="4357686" y="3571876"/>
            <a:ext cx="8229600" cy="4525962"/>
          </a:xfrm>
        </p:spPr>
        <p:txBody>
          <a:bodyPr/>
          <a:lstStyle/>
          <a:p>
            <a:pPr eaLnBrk="1" hangingPunct="1"/>
            <a:endParaRPr lang="es-ES" altLang="es-ES" dirty="0" smtClean="0"/>
          </a:p>
          <a:p>
            <a:pPr eaLnBrk="1" hangingPunct="1"/>
            <a:endParaRPr lang="es-ES" altLang="es-ES" dirty="0" smtClean="0"/>
          </a:p>
          <a:p>
            <a:pPr eaLnBrk="1" hangingPunct="1"/>
            <a:endParaRPr lang="es-ES" altLang="es-ES" dirty="0" smtClean="0"/>
          </a:p>
          <a:p>
            <a:pPr eaLnBrk="1" hangingPunct="1"/>
            <a:endParaRPr lang="es-ES" altLang="es-ES" dirty="0" smtClean="0"/>
          </a:p>
          <a:p>
            <a:pPr eaLnBrk="1" hangingPunct="1"/>
            <a:endParaRPr lang="es-ES" altLang="es-ES" dirty="0" smtClean="0"/>
          </a:p>
          <a:p>
            <a:pPr eaLnBrk="1" hangingPunct="1"/>
            <a:endParaRPr lang="es-ES" altLang="es-ES" dirty="0" smtClean="0"/>
          </a:p>
          <a:p>
            <a:pPr eaLnBrk="1" hangingPunct="1">
              <a:buFont typeface="Arial" charset="0"/>
              <a:buNone/>
            </a:pPr>
            <a:endParaRPr lang="es-ES" altLang="es-ES" sz="2400" dirty="0" smtClean="0"/>
          </a:p>
          <a:p>
            <a:pPr eaLnBrk="1" hangingPunct="1">
              <a:buFont typeface="Arial" charset="0"/>
              <a:buNone/>
            </a:pPr>
            <a:endParaRPr lang="es-ES" altLang="es-ES" sz="2400" dirty="0" smtClean="0"/>
          </a:p>
        </p:txBody>
      </p:sp>
      <p:pic>
        <p:nvPicPr>
          <p:cNvPr id="14" name="Picture 9"/>
          <p:cNvPicPr>
            <a:picLocks noChangeAspect="1" noChangeArrowheads="1"/>
          </p:cNvPicPr>
          <p:nvPr/>
        </p:nvPicPr>
        <p:blipFill>
          <a:blip r:embed="rId10" cstate="print"/>
          <a:srcRect/>
          <a:stretch>
            <a:fillRect/>
          </a:stretch>
        </p:blipFill>
        <p:spPr bwMode="auto">
          <a:xfrm>
            <a:off x="41773" y="-27384"/>
            <a:ext cx="6942619" cy="908720"/>
          </a:xfrm>
          <a:prstGeom prst="rect">
            <a:avLst/>
          </a:prstGeom>
          <a:noFill/>
          <a:ln w="9525">
            <a:noFill/>
            <a:miter lim="800000"/>
            <a:headEnd/>
            <a:tailEnd/>
          </a:ln>
        </p:spPr>
      </p:pic>
      <p:sp>
        <p:nvSpPr>
          <p:cNvPr id="15" name="14 Rectángulo"/>
          <p:cNvSpPr/>
          <p:nvPr/>
        </p:nvSpPr>
        <p:spPr>
          <a:xfrm>
            <a:off x="-540568" y="364594"/>
            <a:ext cx="6552728" cy="400110"/>
          </a:xfrm>
          <a:prstGeom prst="rect">
            <a:avLst/>
          </a:prstGeom>
          <a:noFill/>
        </p:spPr>
        <p:txBody>
          <a:bodyPr wrap="square" lIns="91440" tIns="45720" rIns="91440" bIns="45720">
            <a:spAutoFit/>
          </a:bodyPr>
          <a:lstStyle/>
          <a:p>
            <a:pPr algn="ctr"/>
            <a:r>
              <a:rPr lang="es-ES" sz="2000" b="1" spc="50" dirty="0" smtClean="0">
                <a:ln w="13500">
                  <a:solidFill>
                    <a:schemeClr val="accent1">
                      <a:shade val="2500"/>
                      <a:alpha val="6500"/>
                    </a:schemeClr>
                  </a:solidFill>
                  <a:prstDash val="solid"/>
                </a:ln>
                <a:effectLst>
                  <a:outerShdw blurRad="38100" dist="38100" dir="2700000" algn="tl">
                    <a:srgbClr val="000000">
                      <a:alpha val="43137"/>
                    </a:srgbClr>
                  </a:outerShdw>
                </a:effectLst>
              </a:rPr>
              <a:t>CONTACTO</a:t>
            </a:r>
            <a:endParaRPr lang="es-ES" sz="2000" b="1" cap="none" spc="5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endParaRPr>
          </a:p>
        </p:txBody>
      </p:sp>
      <p:pic>
        <p:nvPicPr>
          <p:cNvPr id="13" name="12 Imagen" descr="fb.png"/>
          <p:cNvPicPr>
            <a:picLocks noChangeAspect="1"/>
          </p:cNvPicPr>
          <p:nvPr/>
        </p:nvPicPr>
        <p:blipFill>
          <a:blip r:embed="rId11" cstate="print"/>
          <a:stretch>
            <a:fillRect/>
          </a:stretch>
        </p:blipFill>
        <p:spPr>
          <a:xfrm>
            <a:off x="0" y="5072074"/>
            <a:ext cx="428596" cy="357190"/>
          </a:xfrm>
          <a:prstGeom prst="rect">
            <a:avLst/>
          </a:prstGeom>
        </p:spPr>
      </p:pic>
      <p:sp>
        <p:nvSpPr>
          <p:cNvPr id="17" name="16 Marcador de número de diapositiva"/>
          <p:cNvSpPr>
            <a:spLocks noGrp="1"/>
          </p:cNvSpPr>
          <p:nvPr>
            <p:ph type="sldNum" sz="quarter" idx="12"/>
          </p:nvPr>
        </p:nvSpPr>
        <p:spPr/>
        <p:txBody>
          <a:bodyPr/>
          <a:lstStyle/>
          <a:p>
            <a:pPr>
              <a:defRPr/>
            </a:pPr>
            <a:fld id="{BC6F98C2-4775-41E3-9F1B-59779D199906}" type="slidenum">
              <a:rPr lang="es-AR" smtClean="0"/>
              <a:pPr>
                <a:defRPr/>
              </a:pPr>
              <a:t>9</a:t>
            </a:fld>
            <a:endParaRPr lang="es-AR" dirty="0"/>
          </a:p>
        </p:txBody>
      </p:sp>
      <p:sp>
        <p:nvSpPr>
          <p:cNvPr id="16" name="15 Marcador de pie de página"/>
          <p:cNvSpPr>
            <a:spLocks noGrp="1"/>
          </p:cNvSpPr>
          <p:nvPr>
            <p:ph type="ftr" sz="quarter" idx="11"/>
          </p:nvPr>
        </p:nvSpPr>
        <p:spPr/>
        <p:txBody>
          <a:bodyPr/>
          <a:lstStyle/>
          <a:p>
            <a:pPr>
              <a:defRPr/>
            </a:pPr>
            <a:endParaRPr lang="es-AR"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TotalTime>
  <Words>941</Words>
  <Application>Microsoft Office PowerPoint</Application>
  <PresentationFormat>Presentación en pantalla (4:3)</PresentationFormat>
  <Paragraphs>134</Paragraphs>
  <Slides>9</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Microsoft YaHei</vt:lpstr>
      <vt:lpstr>SimSun</vt:lpstr>
      <vt:lpstr>Arial</vt:lpstr>
      <vt:lpstr>Calibri</vt:lpstr>
      <vt:lpstr>Times New Roman</vt:lpstr>
      <vt:lpstr>Verdana</vt:lpstr>
      <vt:lpstr>Tema de Office</vt:lpstr>
      <vt:lpstr>1_Tema de Office</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A</dc:title>
  <dc:creator>vale</dc:creator>
  <cp:lastModifiedBy>Usuario</cp:lastModifiedBy>
  <cp:revision>407</cp:revision>
  <cp:lastPrinted>1601-01-01T00:00:00Z</cp:lastPrinted>
  <dcterms:created xsi:type="dcterms:W3CDTF">2005-02-18T20:19:19Z</dcterms:created>
  <dcterms:modified xsi:type="dcterms:W3CDTF">2019-02-14T23:17:37Z</dcterms:modified>
</cp:coreProperties>
</file>